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notesMasterIdLst>
    <p:notesMasterId r:id="rId31"/>
  </p:notesMasterIdLst>
  <p:handoutMasterIdLst>
    <p:handoutMasterId r:id="rId32"/>
  </p:handoutMasterIdLst>
  <p:sldIdLst>
    <p:sldId id="274" r:id="rId2"/>
    <p:sldId id="276" r:id="rId3"/>
    <p:sldId id="610" r:id="rId4"/>
    <p:sldId id="587" r:id="rId5"/>
    <p:sldId id="668" r:id="rId6"/>
    <p:sldId id="635" r:id="rId7"/>
    <p:sldId id="671" r:id="rId8"/>
    <p:sldId id="670" r:id="rId9"/>
    <p:sldId id="672" r:id="rId10"/>
    <p:sldId id="673" r:id="rId11"/>
    <p:sldId id="674" r:id="rId12"/>
    <p:sldId id="675" r:id="rId13"/>
    <p:sldId id="676" r:id="rId14"/>
    <p:sldId id="677" r:id="rId15"/>
    <p:sldId id="678" r:id="rId16"/>
    <p:sldId id="679" r:id="rId17"/>
    <p:sldId id="680" r:id="rId18"/>
    <p:sldId id="681" r:id="rId19"/>
    <p:sldId id="682" r:id="rId20"/>
    <p:sldId id="683" r:id="rId21"/>
    <p:sldId id="684" r:id="rId22"/>
    <p:sldId id="685" r:id="rId23"/>
    <p:sldId id="687" r:id="rId24"/>
    <p:sldId id="688" r:id="rId25"/>
    <p:sldId id="689" r:id="rId26"/>
    <p:sldId id="691" r:id="rId27"/>
    <p:sldId id="686" r:id="rId28"/>
    <p:sldId id="528" r:id="rId29"/>
    <p:sldId id="400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Въведение" id="{709A2BE3-2D0E-4BDF-9E7B-B5B14B6C6981}">
          <p14:sldIdLst>
            <p14:sldId id="274"/>
            <p14:sldId id="276"/>
          </p14:sldIdLst>
        </p14:section>
        <p14:section name="Sprite" id="{74CEC07A-7F06-4D8D-B3B2-B654E699C36E}">
          <p14:sldIdLst>
            <p14:sldId id="610"/>
            <p14:sldId id="587"/>
          </p14:sldIdLst>
        </p14:section>
        <p14:section name="Създаване на Sprite" id="{CFBC5708-AB3E-4D85-B1A8-68196C382A88}">
          <p14:sldIdLst>
            <p14:sldId id="668"/>
            <p14:sldId id="635"/>
            <p14:sldId id="671"/>
            <p14:sldId id="670"/>
            <p14:sldId id="672"/>
            <p14:sldId id="673"/>
            <p14:sldId id="674"/>
            <p14:sldId id="675"/>
            <p14:sldId id="676"/>
            <p14:sldId id="677"/>
            <p14:sldId id="678"/>
            <p14:sldId id="679"/>
            <p14:sldId id="680"/>
            <p14:sldId id="681"/>
            <p14:sldId id="682"/>
            <p14:sldId id="683"/>
            <p14:sldId id="684"/>
            <p14:sldId id="685"/>
          </p14:sldIdLst>
        </p14:section>
        <p14:section name="Създаване на костюми" id="{B501EA74-DB5B-4AC9-BF94-22A6B4DADFB2}">
          <p14:sldIdLst>
            <p14:sldId id="687"/>
            <p14:sldId id="688"/>
            <p14:sldId id="689"/>
            <p14:sldId id="691"/>
          </p14:sldIdLst>
        </p14:section>
        <p14:section name="Заключение" id="{10E03AB1-9AA8-4E86-9A64-D741901E50A2}">
          <p14:sldIdLst>
            <p14:sldId id="686"/>
            <p14:sldId id="528"/>
            <p14:sldId id="40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tanas Atanasov" initials="AA" lastIdx="1" clrIdx="0">
    <p:extLst>
      <p:ext uri="{19B8F6BF-5375-455C-9EA6-DF929625EA0E}">
        <p15:presenceInfo xmlns:p15="http://schemas.microsoft.com/office/powerpoint/2012/main" userId="S::a.atanasov@softuni.bg::eb44ae83-de0d-467f-ab6f-90099adfb7b0" providerId="AD"/>
      </p:ext>
    </p:extLst>
  </p:cmAuthor>
  <p:cmAuthor id="2" name="Muharem" initials="M" lastIdx="1" clrIdx="1">
    <p:extLst>
      <p:ext uri="{19B8F6BF-5375-455C-9EA6-DF929625EA0E}">
        <p15:presenceInfo xmlns:p15="http://schemas.microsoft.com/office/powerpoint/2012/main" userId="6656750bdb5049b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4465"/>
    <a:srgbClr val="D1D5DD"/>
    <a:srgbClr val="E0E3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EC847F0-57F2-4310-83DA-05D449BB657D}" v="549" dt="2023-08-11T16:48:09.114"/>
  </p1510:revLst>
</p1510:revInfo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867" autoAdjust="0"/>
    <p:restoredTop sz="94558" autoAdjust="0"/>
  </p:normalViewPr>
  <p:slideViewPr>
    <p:cSldViewPr snapToGrid="0" showGuides="1">
      <p:cViewPr>
        <p:scale>
          <a:sx n="100" d="100"/>
          <a:sy n="100" d="100"/>
        </p:scale>
        <p:origin x="540" y="282"/>
      </p:cViewPr>
      <p:guideLst>
        <p:guide orient="horz" pos="2184"/>
        <p:guide pos="3840"/>
      </p:guideLst>
    </p:cSldViewPr>
  </p:slideViewPr>
  <p:outlineViewPr>
    <p:cViewPr>
      <p:scale>
        <a:sx n="33" d="100"/>
        <a:sy n="33" d="100"/>
      </p:scale>
      <p:origin x="0" y="-214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90" d="100"/>
        <a:sy n="9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840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37" Type="http://schemas.openxmlformats.org/officeDocument/2006/relationships/tableStyles" Target="tableStyles.xml"/><Relationship Id="rId40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Zaralieva,Rumyana (GBS Sourcing) BI-BG-S" userId="acb836a2-01b2-4c83-bf7f-a32750ad8778" providerId="ADAL" clId="{3EC847F0-57F2-4310-83DA-05D449BB657D}"/>
    <pc:docChg chg="undo custSel addSld delSld modSld addSection delSection modSection modShowInfo">
      <pc:chgData name="Zaralieva,Rumyana (GBS Sourcing) BI-BG-S" userId="acb836a2-01b2-4c83-bf7f-a32750ad8778" providerId="ADAL" clId="{3EC847F0-57F2-4310-83DA-05D449BB657D}" dt="2023-08-11T16:48:09.114" v="2907"/>
      <pc:docMkLst>
        <pc:docMk/>
      </pc:docMkLst>
      <pc:sldChg chg="addSp delSp modSp mod">
        <pc:chgData name="Zaralieva,Rumyana (GBS Sourcing) BI-BG-S" userId="acb836a2-01b2-4c83-bf7f-a32750ad8778" providerId="ADAL" clId="{3EC847F0-57F2-4310-83DA-05D449BB657D}" dt="2023-08-07T21:18:04.909" v="1952" actId="1076"/>
        <pc:sldMkLst>
          <pc:docMk/>
          <pc:sldMk cId="3215379390" sldId="274"/>
        </pc:sldMkLst>
        <pc:picChg chg="del">
          <ac:chgData name="Zaralieva,Rumyana (GBS Sourcing) BI-BG-S" userId="acb836a2-01b2-4c83-bf7f-a32750ad8778" providerId="ADAL" clId="{3EC847F0-57F2-4310-83DA-05D449BB657D}" dt="2023-08-07T21:17:36.267" v="1945" actId="478"/>
          <ac:picMkLst>
            <pc:docMk/>
            <pc:sldMk cId="3215379390" sldId="274"/>
            <ac:picMk id="4" creationId="{00000000-0000-0000-0000-000000000000}"/>
          </ac:picMkLst>
        </pc:picChg>
        <pc:picChg chg="add mod">
          <ac:chgData name="Zaralieva,Rumyana (GBS Sourcing) BI-BG-S" userId="acb836a2-01b2-4c83-bf7f-a32750ad8778" providerId="ADAL" clId="{3EC847F0-57F2-4310-83DA-05D449BB657D}" dt="2023-08-07T21:18:04.909" v="1952" actId="1076"/>
          <ac:picMkLst>
            <pc:docMk/>
            <pc:sldMk cId="3215379390" sldId="274"/>
            <ac:picMk id="6" creationId="{F5E008AC-5873-FFBA-D752-D38A11B56DBD}"/>
          </ac:picMkLst>
        </pc:picChg>
      </pc:sldChg>
      <pc:sldChg chg="modSp modAnim">
        <pc:chgData name="Zaralieva,Rumyana (GBS Sourcing) BI-BG-S" userId="acb836a2-01b2-4c83-bf7f-a32750ad8778" providerId="ADAL" clId="{3EC847F0-57F2-4310-83DA-05D449BB657D}" dt="2023-08-09T11:37:02.481" v="2740" actId="207"/>
        <pc:sldMkLst>
          <pc:docMk/>
          <pc:sldMk cId="1646986932" sldId="276"/>
        </pc:sldMkLst>
        <pc:spChg chg="mod">
          <ac:chgData name="Zaralieva,Rumyana (GBS Sourcing) BI-BG-S" userId="acb836a2-01b2-4c83-bf7f-a32750ad8778" providerId="ADAL" clId="{3EC847F0-57F2-4310-83DA-05D449BB657D}" dt="2023-08-09T11:37:02.481" v="2740" actId="207"/>
          <ac:spMkLst>
            <pc:docMk/>
            <pc:sldMk cId="1646986932" sldId="276"/>
            <ac:spMk id="444419" creationId="{00000000-0000-0000-0000-000000000000}"/>
          </ac:spMkLst>
        </pc:spChg>
      </pc:sldChg>
      <pc:sldChg chg="addSp delSp modSp del mod">
        <pc:chgData name="Zaralieva,Rumyana (GBS Sourcing) BI-BG-S" userId="acb836a2-01b2-4c83-bf7f-a32750ad8778" providerId="ADAL" clId="{3EC847F0-57F2-4310-83DA-05D449BB657D}" dt="2023-08-09T10:07:52.381" v="2047" actId="47"/>
        <pc:sldMkLst>
          <pc:docMk/>
          <pc:sldMk cId="3528394487" sldId="586"/>
        </pc:sldMkLst>
        <pc:spChg chg="del mod">
          <ac:chgData name="Zaralieva,Rumyana (GBS Sourcing) BI-BG-S" userId="acb836a2-01b2-4c83-bf7f-a32750ad8778" providerId="ADAL" clId="{3EC847F0-57F2-4310-83DA-05D449BB657D}" dt="2023-08-07T21:25:18.055" v="1957"/>
          <ac:spMkLst>
            <pc:docMk/>
            <pc:sldMk cId="3528394487" sldId="586"/>
            <ac:spMk id="3" creationId="{00000000-0000-0000-0000-000000000000}"/>
          </ac:spMkLst>
        </pc:spChg>
        <pc:spChg chg="add del mod">
          <ac:chgData name="Zaralieva,Rumyana (GBS Sourcing) BI-BG-S" userId="acb836a2-01b2-4c83-bf7f-a32750ad8778" providerId="ADAL" clId="{3EC847F0-57F2-4310-83DA-05D449BB657D}" dt="2023-08-09T10:07:25.536" v="2045" actId="14100"/>
          <ac:spMkLst>
            <pc:docMk/>
            <pc:sldMk cId="3528394487" sldId="586"/>
            <ac:spMk id="10" creationId="{18F78F23-3D09-4B63-8DF9-D49CFBB145EE}"/>
          </ac:spMkLst>
        </pc:spChg>
        <pc:spChg chg="mod">
          <ac:chgData name="Zaralieva,Rumyana (GBS Sourcing) BI-BG-S" userId="acb836a2-01b2-4c83-bf7f-a32750ad8778" providerId="ADAL" clId="{3EC847F0-57F2-4310-83DA-05D449BB657D}" dt="2023-08-09T10:07:10.745" v="2039" actId="207"/>
          <ac:spMkLst>
            <pc:docMk/>
            <pc:sldMk cId="3528394487" sldId="586"/>
            <ac:spMk id="14" creationId="{0E49D336-45B6-44D3-97C4-E28F8DEA2022}"/>
          </ac:spMkLst>
        </pc:spChg>
        <pc:spChg chg="mod">
          <ac:chgData name="Zaralieva,Rumyana (GBS Sourcing) BI-BG-S" userId="acb836a2-01b2-4c83-bf7f-a32750ad8778" providerId="ADAL" clId="{3EC847F0-57F2-4310-83DA-05D449BB657D}" dt="2023-08-09T10:07:12.080" v="2040" actId="20577"/>
          <ac:spMkLst>
            <pc:docMk/>
            <pc:sldMk cId="3528394487" sldId="586"/>
            <ac:spMk id="15" creationId="{B96A0DF8-27E7-4DC8-BBE3-7238AAAEB845}"/>
          </ac:spMkLst>
        </pc:spChg>
        <pc:grpChg chg="mod">
          <ac:chgData name="Zaralieva,Rumyana (GBS Sourcing) BI-BG-S" userId="acb836a2-01b2-4c83-bf7f-a32750ad8778" providerId="ADAL" clId="{3EC847F0-57F2-4310-83DA-05D449BB657D}" dt="2023-08-09T10:07:18.427" v="2043" actId="1076"/>
          <ac:grpSpMkLst>
            <pc:docMk/>
            <pc:sldMk cId="3528394487" sldId="586"/>
            <ac:grpSpMk id="9" creationId="{EBAFE522-EB7D-4931-A015-9A7E8A98517D}"/>
          </ac:grpSpMkLst>
        </pc:grpChg>
      </pc:sldChg>
      <pc:sldChg chg="addSp delSp modSp mod modAnim">
        <pc:chgData name="Zaralieva,Rumyana (GBS Sourcing) BI-BG-S" userId="acb836a2-01b2-4c83-bf7f-a32750ad8778" providerId="ADAL" clId="{3EC847F0-57F2-4310-83DA-05D449BB657D}" dt="2023-08-11T16:40:06.333" v="2771"/>
        <pc:sldMkLst>
          <pc:docMk/>
          <pc:sldMk cId="2998033530" sldId="587"/>
        </pc:sldMkLst>
        <pc:spChg chg="del">
          <ac:chgData name="Zaralieva,Rumyana (GBS Sourcing) BI-BG-S" userId="acb836a2-01b2-4c83-bf7f-a32750ad8778" providerId="ADAL" clId="{3EC847F0-57F2-4310-83DA-05D449BB657D}" dt="2023-08-11T16:39:31.088" v="2766" actId="478"/>
          <ac:spMkLst>
            <pc:docMk/>
            <pc:sldMk cId="2998033530" sldId="587"/>
            <ac:spMk id="2" creationId="{483CF759-0A76-4DEB-3C1C-F25164AA5D0B}"/>
          </ac:spMkLst>
        </pc:spChg>
        <pc:spChg chg="mod">
          <ac:chgData name="Zaralieva,Rumyana (GBS Sourcing) BI-BG-S" userId="acb836a2-01b2-4c83-bf7f-a32750ad8778" providerId="ADAL" clId="{3EC847F0-57F2-4310-83DA-05D449BB657D}" dt="2023-08-07T18:37:32.934" v="84" actId="20577"/>
          <ac:spMkLst>
            <pc:docMk/>
            <pc:sldMk cId="2998033530" sldId="587"/>
            <ac:spMk id="5" creationId="{52257ABB-6E9B-4338-8204-41F5119CB79D}"/>
          </ac:spMkLst>
        </pc:spChg>
        <pc:spChg chg="mod">
          <ac:chgData name="Zaralieva,Rumyana (GBS Sourcing) BI-BG-S" userId="acb836a2-01b2-4c83-bf7f-a32750ad8778" providerId="ADAL" clId="{3EC847F0-57F2-4310-83DA-05D449BB657D}" dt="2023-08-09T08:17:18.984" v="1963" actId="20577"/>
          <ac:spMkLst>
            <pc:docMk/>
            <pc:sldMk cId="2998033530" sldId="587"/>
            <ac:spMk id="6" creationId="{6D84BB08-D975-4CFE-8D0F-C329F601A92F}"/>
          </ac:spMkLst>
        </pc:spChg>
        <pc:spChg chg="add del">
          <ac:chgData name="Zaralieva,Rumyana (GBS Sourcing) BI-BG-S" userId="acb836a2-01b2-4c83-bf7f-a32750ad8778" providerId="ADAL" clId="{3EC847F0-57F2-4310-83DA-05D449BB657D}" dt="2023-08-07T18:41:32.980" v="111" actId="22"/>
          <ac:spMkLst>
            <pc:docMk/>
            <pc:sldMk cId="2998033530" sldId="587"/>
            <ac:spMk id="8" creationId="{22E329E9-0122-72A3-A1ED-9EB71CE58E57}"/>
          </ac:spMkLst>
        </pc:spChg>
        <pc:picChg chg="add mod">
          <ac:chgData name="Zaralieva,Rumyana (GBS Sourcing) BI-BG-S" userId="acb836a2-01b2-4c83-bf7f-a32750ad8778" providerId="ADAL" clId="{3EC847F0-57F2-4310-83DA-05D449BB657D}" dt="2023-08-07T18:41:01.061" v="109" actId="962"/>
          <ac:picMkLst>
            <pc:docMk/>
            <pc:sldMk cId="2998033530" sldId="587"/>
            <ac:picMk id="3" creationId="{97FFBE69-1234-CC42-9D24-312055A10650}"/>
          </ac:picMkLst>
        </pc:picChg>
        <pc:picChg chg="add mod">
          <ac:chgData name="Zaralieva,Rumyana (GBS Sourcing) BI-BG-S" userId="acb836a2-01b2-4c83-bf7f-a32750ad8778" providerId="ADAL" clId="{3EC847F0-57F2-4310-83DA-05D449BB657D}" dt="2023-08-11T16:39:35.959" v="2768" actId="1076"/>
          <ac:picMkLst>
            <pc:docMk/>
            <pc:sldMk cId="2998033530" sldId="587"/>
            <ac:picMk id="8" creationId="{33E0120D-42AD-A736-B60B-9DF13F3E5F45}"/>
          </ac:picMkLst>
        </pc:picChg>
        <pc:picChg chg="del">
          <ac:chgData name="Zaralieva,Rumyana (GBS Sourcing) BI-BG-S" userId="acb836a2-01b2-4c83-bf7f-a32750ad8778" providerId="ADAL" clId="{3EC847F0-57F2-4310-83DA-05D449BB657D}" dt="2023-08-07T18:41:43.802" v="112" actId="478"/>
          <ac:picMkLst>
            <pc:docMk/>
            <pc:sldMk cId="2998033530" sldId="587"/>
            <ac:picMk id="9" creationId="{3E28BCD6-93C0-37C2-BA02-4891D70344FF}"/>
          </ac:picMkLst>
        </pc:picChg>
      </pc:sldChg>
      <pc:sldChg chg="del">
        <pc:chgData name="Zaralieva,Rumyana (GBS Sourcing) BI-BG-S" userId="acb836a2-01b2-4c83-bf7f-a32750ad8778" providerId="ADAL" clId="{3EC847F0-57F2-4310-83DA-05D449BB657D}" dt="2023-08-07T21:13:20.111" v="1928" actId="47"/>
        <pc:sldMkLst>
          <pc:docMk/>
          <pc:sldMk cId="3844410667" sldId="592"/>
        </pc:sldMkLst>
      </pc:sldChg>
      <pc:sldChg chg="addSp delSp modSp mod">
        <pc:chgData name="Zaralieva,Rumyana (GBS Sourcing) BI-BG-S" userId="acb836a2-01b2-4c83-bf7f-a32750ad8778" providerId="ADAL" clId="{3EC847F0-57F2-4310-83DA-05D449BB657D}" dt="2023-08-07T18:39:59.481" v="105" actId="1076"/>
        <pc:sldMkLst>
          <pc:docMk/>
          <pc:sldMk cId="4067465845" sldId="610"/>
        </pc:sldMkLst>
        <pc:spChg chg="mod">
          <ac:chgData name="Zaralieva,Rumyana (GBS Sourcing) BI-BG-S" userId="acb836a2-01b2-4c83-bf7f-a32750ad8778" providerId="ADAL" clId="{3EC847F0-57F2-4310-83DA-05D449BB657D}" dt="2023-08-07T18:36:25.920" v="73" actId="20577"/>
          <ac:spMkLst>
            <pc:docMk/>
            <pc:sldMk cId="4067465845" sldId="610"/>
            <ac:spMk id="3" creationId="{00000000-0000-0000-0000-000000000000}"/>
          </ac:spMkLst>
        </pc:spChg>
        <pc:spChg chg="mod">
          <ac:chgData name="Zaralieva,Rumyana (GBS Sourcing) BI-BG-S" userId="acb836a2-01b2-4c83-bf7f-a32750ad8778" providerId="ADAL" clId="{3EC847F0-57F2-4310-83DA-05D449BB657D}" dt="2023-08-07T18:35:49.763" v="46" actId="20577"/>
          <ac:spMkLst>
            <pc:docMk/>
            <pc:sldMk cId="4067465845" sldId="610"/>
            <ac:spMk id="5" creationId="{37D3F004-A688-465E-A5F9-7CDFBE013FE3}"/>
          </ac:spMkLst>
        </pc:spChg>
        <pc:picChg chg="add del mod">
          <ac:chgData name="Zaralieva,Rumyana (GBS Sourcing) BI-BG-S" userId="acb836a2-01b2-4c83-bf7f-a32750ad8778" providerId="ADAL" clId="{3EC847F0-57F2-4310-83DA-05D449BB657D}" dt="2023-08-07T18:39:59.481" v="105" actId="1076"/>
          <ac:picMkLst>
            <pc:docMk/>
            <pc:sldMk cId="4067465845" sldId="610"/>
            <ac:picMk id="4" creationId="{00E07423-183B-076E-02F2-10C9EC5B0FD1}"/>
          </ac:picMkLst>
        </pc:picChg>
        <pc:picChg chg="del">
          <ac:chgData name="Zaralieva,Rumyana (GBS Sourcing) BI-BG-S" userId="acb836a2-01b2-4c83-bf7f-a32750ad8778" providerId="ADAL" clId="{3EC847F0-57F2-4310-83DA-05D449BB657D}" dt="2023-08-07T18:39:48.570" v="102" actId="478"/>
          <ac:picMkLst>
            <pc:docMk/>
            <pc:sldMk cId="4067465845" sldId="610"/>
            <ac:picMk id="6" creationId="{00000000-0000-0000-0000-000000000000}"/>
          </ac:picMkLst>
        </pc:picChg>
      </pc:sldChg>
      <pc:sldChg chg="del">
        <pc:chgData name="Zaralieva,Rumyana (GBS Sourcing) BI-BG-S" userId="acb836a2-01b2-4c83-bf7f-a32750ad8778" providerId="ADAL" clId="{3EC847F0-57F2-4310-83DA-05D449BB657D}" dt="2023-08-07T21:13:11.764" v="1915" actId="47"/>
        <pc:sldMkLst>
          <pc:docMk/>
          <pc:sldMk cId="1194533823" sldId="611"/>
        </pc:sldMkLst>
      </pc:sldChg>
      <pc:sldChg chg="addSp delSp modSp mod modAnim">
        <pc:chgData name="Zaralieva,Rumyana (GBS Sourcing) BI-BG-S" userId="acb836a2-01b2-4c83-bf7f-a32750ad8778" providerId="ADAL" clId="{3EC847F0-57F2-4310-83DA-05D449BB657D}" dt="2023-08-07T21:15:16.749" v="1937" actId="207"/>
        <pc:sldMkLst>
          <pc:docMk/>
          <pc:sldMk cId="3072402304" sldId="635"/>
        </pc:sldMkLst>
        <pc:spChg chg="mod">
          <ac:chgData name="Zaralieva,Rumyana (GBS Sourcing) BI-BG-S" userId="acb836a2-01b2-4c83-bf7f-a32750ad8778" providerId="ADAL" clId="{3EC847F0-57F2-4310-83DA-05D449BB657D}" dt="2023-08-07T18:59:59.004" v="438" actId="20577"/>
          <ac:spMkLst>
            <pc:docMk/>
            <pc:sldMk cId="3072402304" sldId="635"/>
            <ac:spMk id="5" creationId="{52257ABB-6E9B-4338-8204-41F5119CB79D}"/>
          </ac:spMkLst>
        </pc:spChg>
        <pc:spChg chg="mod">
          <ac:chgData name="Zaralieva,Rumyana (GBS Sourcing) BI-BG-S" userId="acb836a2-01b2-4c83-bf7f-a32750ad8778" providerId="ADAL" clId="{3EC847F0-57F2-4310-83DA-05D449BB657D}" dt="2023-08-07T21:15:16.749" v="1937" actId="207"/>
          <ac:spMkLst>
            <pc:docMk/>
            <pc:sldMk cId="3072402304" sldId="635"/>
            <ac:spMk id="6" creationId="{6D84BB08-D975-4CFE-8D0F-C329F601A92F}"/>
          </ac:spMkLst>
        </pc:spChg>
        <pc:spChg chg="add mod">
          <ac:chgData name="Zaralieva,Rumyana (GBS Sourcing) BI-BG-S" userId="acb836a2-01b2-4c83-bf7f-a32750ad8778" providerId="ADAL" clId="{3EC847F0-57F2-4310-83DA-05D449BB657D}" dt="2023-08-07T19:06:19.111" v="544" actId="20577"/>
          <ac:spMkLst>
            <pc:docMk/>
            <pc:sldMk cId="3072402304" sldId="635"/>
            <ac:spMk id="14" creationId="{684A7930-70DF-8594-EE69-EDB6348F69A2}"/>
          </ac:spMkLst>
        </pc:spChg>
        <pc:spChg chg="add mod">
          <ac:chgData name="Zaralieva,Rumyana (GBS Sourcing) BI-BG-S" userId="acb836a2-01b2-4c83-bf7f-a32750ad8778" providerId="ADAL" clId="{3EC847F0-57F2-4310-83DA-05D449BB657D}" dt="2023-08-07T19:10:05.112" v="593" actId="14100"/>
          <ac:spMkLst>
            <pc:docMk/>
            <pc:sldMk cId="3072402304" sldId="635"/>
            <ac:spMk id="15" creationId="{EC5C008E-5F30-962D-19A7-DA6DB854C163}"/>
          </ac:spMkLst>
        </pc:spChg>
        <pc:spChg chg="add mod">
          <ac:chgData name="Zaralieva,Rumyana (GBS Sourcing) BI-BG-S" userId="acb836a2-01b2-4c83-bf7f-a32750ad8778" providerId="ADAL" clId="{3EC847F0-57F2-4310-83DA-05D449BB657D}" dt="2023-08-07T19:08:29.861" v="573" actId="14100"/>
          <ac:spMkLst>
            <pc:docMk/>
            <pc:sldMk cId="3072402304" sldId="635"/>
            <ac:spMk id="16" creationId="{434DC7BC-0DBE-DFCD-7B60-29C3C7D4035F}"/>
          </ac:spMkLst>
        </pc:spChg>
        <pc:spChg chg="add mod">
          <ac:chgData name="Zaralieva,Rumyana (GBS Sourcing) BI-BG-S" userId="acb836a2-01b2-4c83-bf7f-a32750ad8778" providerId="ADAL" clId="{3EC847F0-57F2-4310-83DA-05D449BB657D}" dt="2023-08-07T19:09:13.859" v="588" actId="14100"/>
          <ac:spMkLst>
            <pc:docMk/>
            <pc:sldMk cId="3072402304" sldId="635"/>
            <ac:spMk id="17" creationId="{412C695C-011F-59D3-33DE-274DB71FE354}"/>
          </ac:spMkLst>
        </pc:spChg>
        <pc:picChg chg="add del mod">
          <ac:chgData name="Zaralieva,Rumyana (GBS Sourcing) BI-BG-S" userId="acb836a2-01b2-4c83-bf7f-a32750ad8778" providerId="ADAL" clId="{3EC847F0-57F2-4310-83DA-05D449BB657D}" dt="2023-08-07T18:51:29.431" v="171" actId="478"/>
          <ac:picMkLst>
            <pc:docMk/>
            <pc:sldMk cId="3072402304" sldId="635"/>
            <ac:picMk id="3" creationId="{0D311FE3-DF6F-8FCD-2F53-19F4F2EAE3DD}"/>
          </ac:picMkLst>
        </pc:picChg>
        <pc:picChg chg="add del mod">
          <ac:chgData name="Zaralieva,Rumyana (GBS Sourcing) BI-BG-S" userId="acb836a2-01b2-4c83-bf7f-a32750ad8778" providerId="ADAL" clId="{3EC847F0-57F2-4310-83DA-05D449BB657D}" dt="2023-08-07T18:53:52.877" v="275" actId="478"/>
          <ac:picMkLst>
            <pc:docMk/>
            <pc:sldMk cId="3072402304" sldId="635"/>
            <ac:picMk id="8" creationId="{C3ED918D-1241-0E27-00EF-CEE40F23ADBF}"/>
          </ac:picMkLst>
        </pc:picChg>
        <pc:picChg chg="add del">
          <ac:chgData name="Zaralieva,Rumyana (GBS Sourcing) BI-BG-S" userId="acb836a2-01b2-4c83-bf7f-a32750ad8778" providerId="ADAL" clId="{3EC847F0-57F2-4310-83DA-05D449BB657D}" dt="2023-08-07T18:53:52.339" v="274" actId="478"/>
          <ac:picMkLst>
            <pc:docMk/>
            <pc:sldMk cId="3072402304" sldId="635"/>
            <ac:picMk id="10" creationId="{691B73A7-D23A-4B87-8CF0-CFB78A024337}"/>
          </ac:picMkLst>
        </pc:picChg>
        <pc:picChg chg="add mod">
          <ac:chgData name="Zaralieva,Rumyana (GBS Sourcing) BI-BG-S" userId="acb836a2-01b2-4c83-bf7f-a32750ad8778" providerId="ADAL" clId="{3EC847F0-57F2-4310-83DA-05D449BB657D}" dt="2023-08-07T18:56:52.350" v="322" actId="1076"/>
          <ac:picMkLst>
            <pc:docMk/>
            <pc:sldMk cId="3072402304" sldId="635"/>
            <ac:picMk id="13" creationId="{5EA551EC-D539-E236-771B-C4CD525AD428}"/>
          </ac:picMkLst>
        </pc:picChg>
      </pc:sldChg>
      <pc:sldChg chg="del">
        <pc:chgData name="Zaralieva,Rumyana (GBS Sourcing) BI-BG-S" userId="acb836a2-01b2-4c83-bf7f-a32750ad8778" providerId="ADAL" clId="{3EC847F0-57F2-4310-83DA-05D449BB657D}" dt="2023-08-07T21:13:10.879" v="1913" actId="47"/>
        <pc:sldMkLst>
          <pc:docMk/>
          <pc:sldMk cId="3975436886" sldId="638"/>
        </pc:sldMkLst>
      </pc:sldChg>
      <pc:sldChg chg="del">
        <pc:chgData name="Zaralieva,Rumyana (GBS Sourcing) BI-BG-S" userId="acb836a2-01b2-4c83-bf7f-a32750ad8778" providerId="ADAL" clId="{3EC847F0-57F2-4310-83DA-05D449BB657D}" dt="2023-08-07T21:13:09.893" v="1911" actId="47"/>
        <pc:sldMkLst>
          <pc:docMk/>
          <pc:sldMk cId="1461556491" sldId="639"/>
        </pc:sldMkLst>
      </pc:sldChg>
      <pc:sldChg chg="del">
        <pc:chgData name="Zaralieva,Rumyana (GBS Sourcing) BI-BG-S" userId="acb836a2-01b2-4c83-bf7f-a32750ad8778" providerId="ADAL" clId="{3EC847F0-57F2-4310-83DA-05D449BB657D}" dt="2023-08-07T21:13:12.814" v="1917" actId="47"/>
        <pc:sldMkLst>
          <pc:docMk/>
          <pc:sldMk cId="4025131042" sldId="643"/>
        </pc:sldMkLst>
      </pc:sldChg>
      <pc:sldChg chg="del">
        <pc:chgData name="Zaralieva,Rumyana (GBS Sourcing) BI-BG-S" userId="acb836a2-01b2-4c83-bf7f-a32750ad8778" providerId="ADAL" clId="{3EC847F0-57F2-4310-83DA-05D449BB657D}" dt="2023-08-07T21:13:08.816" v="1910" actId="47"/>
        <pc:sldMkLst>
          <pc:docMk/>
          <pc:sldMk cId="1139474173" sldId="644"/>
        </pc:sldMkLst>
      </pc:sldChg>
      <pc:sldChg chg="del">
        <pc:chgData name="Zaralieva,Rumyana (GBS Sourcing) BI-BG-S" userId="acb836a2-01b2-4c83-bf7f-a32750ad8778" providerId="ADAL" clId="{3EC847F0-57F2-4310-83DA-05D449BB657D}" dt="2023-08-07T21:13:13.478" v="1918" actId="47"/>
        <pc:sldMkLst>
          <pc:docMk/>
          <pc:sldMk cId="2617809776" sldId="648"/>
        </pc:sldMkLst>
      </pc:sldChg>
      <pc:sldChg chg="del">
        <pc:chgData name="Zaralieva,Rumyana (GBS Sourcing) BI-BG-S" userId="acb836a2-01b2-4c83-bf7f-a32750ad8778" providerId="ADAL" clId="{3EC847F0-57F2-4310-83DA-05D449BB657D}" dt="2023-08-07T21:13:21.073" v="1929" actId="47"/>
        <pc:sldMkLst>
          <pc:docMk/>
          <pc:sldMk cId="152407058" sldId="651"/>
        </pc:sldMkLst>
      </pc:sldChg>
      <pc:sldChg chg="del">
        <pc:chgData name="Zaralieva,Rumyana (GBS Sourcing) BI-BG-S" userId="acb836a2-01b2-4c83-bf7f-a32750ad8778" providerId="ADAL" clId="{3EC847F0-57F2-4310-83DA-05D449BB657D}" dt="2023-08-07T21:13:10.459" v="1912" actId="47"/>
        <pc:sldMkLst>
          <pc:docMk/>
          <pc:sldMk cId="1210919942" sldId="653"/>
        </pc:sldMkLst>
      </pc:sldChg>
      <pc:sldChg chg="del">
        <pc:chgData name="Zaralieva,Rumyana (GBS Sourcing) BI-BG-S" userId="acb836a2-01b2-4c83-bf7f-a32750ad8778" providerId="ADAL" clId="{3EC847F0-57F2-4310-83DA-05D449BB657D}" dt="2023-08-07T21:13:18.539" v="1927" actId="47"/>
        <pc:sldMkLst>
          <pc:docMk/>
          <pc:sldMk cId="3881369624" sldId="655"/>
        </pc:sldMkLst>
      </pc:sldChg>
      <pc:sldChg chg="del">
        <pc:chgData name="Zaralieva,Rumyana (GBS Sourcing) BI-BG-S" userId="acb836a2-01b2-4c83-bf7f-a32750ad8778" providerId="ADAL" clId="{3EC847F0-57F2-4310-83DA-05D449BB657D}" dt="2023-08-07T21:13:11.113" v="1914" actId="47"/>
        <pc:sldMkLst>
          <pc:docMk/>
          <pc:sldMk cId="1050702316" sldId="656"/>
        </pc:sldMkLst>
      </pc:sldChg>
      <pc:sldChg chg="del">
        <pc:chgData name="Zaralieva,Rumyana (GBS Sourcing) BI-BG-S" userId="acb836a2-01b2-4c83-bf7f-a32750ad8778" providerId="ADAL" clId="{3EC847F0-57F2-4310-83DA-05D449BB657D}" dt="2023-08-07T21:13:12.318" v="1916" actId="47"/>
        <pc:sldMkLst>
          <pc:docMk/>
          <pc:sldMk cId="3825954228" sldId="657"/>
        </pc:sldMkLst>
      </pc:sldChg>
      <pc:sldChg chg="del">
        <pc:chgData name="Zaralieva,Rumyana (GBS Sourcing) BI-BG-S" userId="acb836a2-01b2-4c83-bf7f-a32750ad8778" providerId="ADAL" clId="{3EC847F0-57F2-4310-83DA-05D449BB657D}" dt="2023-08-07T21:13:13.927" v="1919" actId="47"/>
        <pc:sldMkLst>
          <pc:docMk/>
          <pc:sldMk cId="1342912019" sldId="658"/>
        </pc:sldMkLst>
      </pc:sldChg>
      <pc:sldChg chg="del">
        <pc:chgData name="Zaralieva,Rumyana (GBS Sourcing) BI-BG-S" userId="acb836a2-01b2-4c83-bf7f-a32750ad8778" providerId="ADAL" clId="{3EC847F0-57F2-4310-83DA-05D449BB657D}" dt="2023-08-07T21:13:14.495" v="1920" actId="47"/>
        <pc:sldMkLst>
          <pc:docMk/>
          <pc:sldMk cId="3832103370" sldId="659"/>
        </pc:sldMkLst>
      </pc:sldChg>
      <pc:sldChg chg="del">
        <pc:chgData name="Zaralieva,Rumyana (GBS Sourcing) BI-BG-S" userId="acb836a2-01b2-4c83-bf7f-a32750ad8778" providerId="ADAL" clId="{3EC847F0-57F2-4310-83DA-05D449BB657D}" dt="2023-08-07T21:13:21.592" v="1930" actId="47"/>
        <pc:sldMkLst>
          <pc:docMk/>
          <pc:sldMk cId="265474615" sldId="660"/>
        </pc:sldMkLst>
      </pc:sldChg>
      <pc:sldChg chg="del">
        <pc:chgData name="Zaralieva,Rumyana (GBS Sourcing) BI-BG-S" userId="acb836a2-01b2-4c83-bf7f-a32750ad8778" providerId="ADAL" clId="{3EC847F0-57F2-4310-83DA-05D449BB657D}" dt="2023-08-07T21:13:17.061" v="1924" actId="47"/>
        <pc:sldMkLst>
          <pc:docMk/>
          <pc:sldMk cId="2960678993" sldId="661"/>
        </pc:sldMkLst>
      </pc:sldChg>
      <pc:sldChg chg="del">
        <pc:chgData name="Zaralieva,Rumyana (GBS Sourcing) BI-BG-S" userId="acb836a2-01b2-4c83-bf7f-a32750ad8778" providerId="ADAL" clId="{3EC847F0-57F2-4310-83DA-05D449BB657D}" dt="2023-08-07T21:13:16.439" v="1923" actId="47"/>
        <pc:sldMkLst>
          <pc:docMk/>
          <pc:sldMk cId="741137051" sldId="662"/>
        </pc:sldMkLst>
      </pc:sldChg>
      <pc:sldChg chg="del">
        <pc:chgData name="Zaralieva,Rumyana (GBS Sourcing) BI-BG-S" userId="acb836a2-01b2-4c83-bf7f-a32750ad8778" providerId="ADAL" clId="{3EC847F0-57F2-4310-83DA-05D449BB657D}" dt="2023-08-07T21:13:17.619" v="1925" actId="47"/>
        <pc:sldMkLst>
          <pc:docMk/>
          <pc:sldMk cId="1388550612" sldId="663"/>
        </pc:sldMkLst>
      </pc:sldChg>
      <pc:sldChg chg="del">
        <pc:chgData name="Zaralieva,Rumyana (GBS Sourcing) BI-BG-S" userId="acb836a2-01b2-4c83-bf7f-a32750ad8778" providerId="ADAL" clId="{3EC847F0-57F2-4310-83DA-05D449BB657D}" dt="2023-08-07T21:13:18.099" v="1926" actId="47"/>
        <pc:sldMkLst>
          <pc:docMk/>
          <pc:sldMk cId="729737387" sldId="665"/>
        </pc:sldMkLst>
      </pc:sldChg>
      <pc:sldChg chg="del">
        <pc:chgData name="Zaralieva,Rumyana (GBS Sourcing) BI-BG-S" userId="acb836a2-01b2-4c83-bf7f-a32750ad8778" providerId="ADAL" clId="{3EC847F0-57F2-4310-83DA-05D449BB657D}" dt="2023-08-07T21:13:15.247" v="1921" actId="47"/>
        <pc:sldMkLst>
          <pc:docMk/>
          <pc:sldMk cId="3060229168" sldId="666"/>
        </pc:sldMkLst>
      </pc:sldChg>
      <pc:sldChg chg="del">
        <pc:chgData name="Zaralieva,Rumyana (GBS Sourcing) BI-BG-S" userId="acb836a2-01b2-4c83-bf7f-a32750ad8778" providerId="ADAL" clId="{3EC847F0-57F2-4310-83DA-05D449BB657D}" dt="2023-08-07T21:13:15.866" v="1922" actId="47"/>
        <pc:sldMkLst>
          <pc:docMk/>
          <pc:sldMk cId="76905447" sldId="667"/>
        </pc:sldMkLst>
      </pc:sldChg>
      <pc:sldChg chg="addSp delSp modSp new mod modClrScheme chgLayout">
        <pc:chgData name="Zaralieva,Rumyana (GBS Sourcing) BI-BG-S" userId="acb836a2-01b2-4c83-bf7f-a32750ad8778" providerId="ADAL" clId="{3EC847F0-57F2-4310-83DA-05D449BB657D}" dt="2023-08-09T10:05:43.174" v="1972" actId="1076"/>
        <pc:sldMkLst>
          <pc:docMk/>
          <pc:sldMk cId="569103798" sldId="668"/>
        </pc:sldMkLst>
        <pc:spChg chg="del">
          <ac:chgData name="Zaralieva,Rumyana (GBS Sourcing) BI-BG-S" userId="acb836a2-01b2-4c83-bf7f-a32750ad8778" providerId="ADAL" clId="{3EC847F0-57F2-4310-83DA-05D449BB657D}" dt="2023-08-07T18:41:53.380" v="114" actId="700"/>
          <ac:spMkLst>
            <pc:docMk/>
            <pc:sldMk cId="569103798" sldId="668"/>
            <ac:spMk id="2" creationId="{A04408B2-D01F-8C31-47E9-3EBC4CDC51BD}"/>
          </ac:spMkLst>
        </pc:spChg>
        <pc:spChg chg="del mod ord">
          <ac:chgData name="Zaralieva,Rumyana (GBS Sourcing) BI-BG-S" userId="acb836a2-01b2-4c83-bf7f-a32750ad8778" providerId="ADAL" clId="{3EC847F0-57F2-4310-83DA-05D449BB657D}" dt="2023-08-07T18:41:53.380" v="114" actId="700"/>
          <ac:spMkLst>
            <pc:docMk/>
            <pc:sldMk cId="569103798" sldId="668"/>
            <ac:spMk id="3" creationId="{11C53FDE-BC69-4D6B-4BF3-8C3EE957D268}"/>
          </ac:spMkLst>
        </pc:spChg>
        <pc:spChg chg="mod ord">
          <ac:chgData name="Zaralieva,Rumyana (GBS Sourcing) BI-BG-S" userId="acb836a2-01b2-4c83-bf7f-a32750ad8778" providerId="ADAL" clId="{3EC847F0-57F2-4310-83DA-05D449BB657D}" dt="2023-08-07T18:41:53.380" v="114" actId="700"/>
          <ac:spMkLst>
            <pc:docMk/>
            <pc:sldMk cId="569103798" sldId="668"/>
            <ac:spMk id="4" creationId="{DD4F836D-3309-C16D-7438-C50F1E49F0E7}"/>
          </ac:spMkLst>
        </pc:spChg>
        <pc:spChg chg="add mod ord">
          <ac:chgData name="Zaralieva,Rumyana (GBS Sourcing) BI-BG-S" userId="acb836a2-01b2-4c83-bf7f-a32750ad8778" providerId="ADAL" clId="{3EC847F0-57F2-4310-83DA-05D449BB657D}" dt="2023-08-07T18:42:07.378" v="137" actId="20577"/>
          <ac:spMkLst>
            <pc:docMk/>
            <pc:sldMk cId="569103798" sldId="668"/>
            <ac:spMk id="5" creationId="{0DB209E2-EB2B-CC1D-2178-CAE83CC03B09}"/>
          </ac:spMkLst>
        </pc:spChg>
        <pc:spChg chg="add mod ord">
          <ac:chgData name="Zaralieva,Rumyana (GBS Sourcing) BI-BG-S" userId="acb836a2-01b2-4c83-bf7f-a32750ad8778" providerId="ADAL" clId="{3EC847F0-57F2-4310-83DA-05D449BB657D}" dt="2023-08-07T18:44:07.932" v="155" actId="20577"/>
          <ac:spMkLst>
            <pc:docMk/>
            <pc:sldMk cId="569103798" sldId="668"/>
            <ac:spMk id="6" creationId="{8FA8D86D-2409-7FBA-DB98-A807738108FB}"/>
          </ac:spMkLst>
        </pc:spChg>
        <pc:picChg chg="add mod">
          <ac:chgData name="Zaralieva,Rumyana (GBS Sourcing) BI-BG-S" userId="acb836a2-01b2-4c83-bf7f-a32750ad8778" providerId="ADAL" clId="{3EC847F0-57F2-4310-83DA-05D449BB657D}" dt="2023-08-09T10:05:43.174" v="1972" actId="1076"/>
          <ac:picMkLst>
            <pc:docMk/>
            <pc:sldMk cId="569103798" sldId="668"/>
            <ac:picMk id="3" creationId="{0D1C429D-6B6F-3D1D-7B33-284516B5517A}"/>
          </ac:picMkLst>
        </pc:picChg>
      </pc:sldChg>
      <pc:sldChg chg="addSp delSp modSp new del mod">
        <pc:chgData name="Zaralieva,Rumyana (GBS Sourcing) BI-BG-S" userId="acb836a2-01b2-4c83-bf7f-a32750ad8778" providerId="ADAL" clId="{3EC847F0-57F2-4310-83DA-05D449BB657D}" dt="2023-08-07T19:16:49.772" v="616" actId="47"/>
        <pc:sldMkLst>
          <pc:docMk/>
          <pc:sldMk cId="3757948192" sldId="669"/>
        </pc:sldMkLst>
        <pc:spChg chg="del">
          <ac:chgData name="Zaralieva,Rumyana (GBS Sourcing) BI-BG-S" userId="acb836a2-01b2-4c83-bf7f-a32750ad8778" providerId="ADAL" clId="{3EC847F0-57F2-4310-83DA-05D449BB657D}" dt="2023-08-07T19:00:18.384" v="440" actId="478"/>
          <ac:spMkLst>
            <pc:docMk/>
            <pc:sldMk cId="3757948192" sldId="669"/>
            <ac:spMk id="2" creationId="{AE066046-D5CF-B740-A7C5-E02E46C7E7B3}"/>
          </ac:spMkLst>
        </pc:spChg>
        <pc:spChg chg="mod">
          <ac:chgData name="Zaralieva,Rumyana (GBS Sourcing) BI-BG-S" userId="acb836a2-01b2-4c83-bf7f-a32750ad8778" providerId="ADAL" clId="{3EC847F0-57F2-4310-83DA-05D449BB657D}" dt="2023-08-07T19:16:45.189" v="614" actId="21"/>
          <ac:spMkLst>
            <pc:docMk/>
            <pc:sldMk cId="3757948192" sldId="669"/>
            <ac:spMk id="3" creationId="{6E54FA20-3853-80A8-2E97-BBD46E72AF5A}"/>
          </ac:spMkLst>
        </pc:spChg>
        <pc:picChg chg="add del mod">
          <ac:chgData name="Zaralieva,Rumyana (GBS Sourcing) BI-BG-S" userId="acb836a2-01b2-4c83-bf7f-a32750ad8778" providerId="ADAL" clId="{3EC847F0-57F2-4310-83DA-05D449BB657D}" dt="2023-08-07T19:01:28.231" v="443" actId="478"/>
          <ac:picMkLst>
            <pc:docMk/>
            <pc:sldMk cId="3757948192" sldId="669"/>
            <ac:picMk id="5" creationId="{2730E077-2E88-BDCD-1748-9C624AAF7975}"/>
          </ac:picMkLst>
        </pc:picChg>
        <pc:picChg chg="add del mod">
          <ac:chgData name="Zaralieva,Rumyana (GBS Sourcing) BI-BG-S" userId="acb836a2-01b2-4c83-bf7f-a32750ad8778" providerId="ADAL" clId="{3EC847F0-57F2-4310-83DA-05D449BB657D}" dt="2023-08-07T19:16:41.194" v="612" actId="21"/>
          <ac:picMkLst>
            <pc:docMk/>
            <pc:sldMk cId="3757948192" sldId="669"/>
            <ac:picMk id="7" creationId="{CAA16728-B5F3-1789-63A4-CA251E595ECC}"/>
          </ac:picMkLst>
        </pc:picChg>
      </pc:sldChg>
      <pc:sldChg chg="addSp delSp modSp new mod modAnim">
        <pc:chgData name="Zaralieva,Rumyana (GBS Sourcing) BI-BG-S" userId="acb836a2-01b2-4c83-bf7f-a32750ad8778" providerId="ADAL" clId="{3EC847F0-57F2-4310-83DA-05D449BB657D}" dt="2023-08-07T19:29:19.233" v="863"/>
        <pc:sldMkLst>
          <pc:docMk/>
          <pc:sldMk cId="1314313285" sldId="670"/>
        </pc:sldMkLst>
        <pc:spChg chg="mod">
          <ac:chgData name="Zaralieva,Rumyana (GBS Sourcing) BI-BG-S" userId="acb836a2-01b2-4c83-bf7f-a32750ad8778" providerId="ADAL" clId="{3EC847F0-57F2-4310-83DA-05D449BB657D}" dt="2023-08-07T19:13:56.580" v="605"/>
          <ac:spMkLst>
            <pc:docMk/>
            <pc:sldMk cId="1314313285" sldId="670"/>
            <ac:spMk id="3" creationId="{7BB50651-296E-9EA4-8885-C4F3B93140FB}"/>
          </ac:spMkLst>
        </pc:spChg>
        <pc:spChg chg="add mod">
          <ac:chgData name="Zaralieva,Rumyana (GBS Sourcing) BI-BG-S" userId="acb836a2-01b2-4c83-bf7f-a32750ad8778" providerId="ADAL" clId="{3EC847F0-57F2-4310-83DA-05D449BB657D}" dt="2023-08-07T19:25:49.488" v="806" actId="14100"/>
          <ac:spMkLst>
            <pc:docMk/>
            <pc:sldMk cId="1314313285" sldId="670"/>
            <ac:spMk id="7" creationId="{DCF65FC0-0342-F71C-DD48-3C16EE69B4B1}"/>
          </ac:spMkLst>
        </pc:spChg>
        <pc:spChg chg="add del">
          <ac:chgData name="Zaralieva,Rumyana (GBS Sourcing) BI-BG-S" userId="acb836a2-01b2-4c83-bf7f-a32750ad8778" providerId="ADAL" clId="{3EC847F0-57F2-4310-83DA-05D449BB657D}" dt="2023-08-07T19:21:38.967" v="735" actId="478"/>
          <ac:spMkLst>
            <pc:docMk/>
            <pc:sldMk cId="1314313285" sldId="670"/>
            <ac:spMk id="8" creationId="{ABD99D49-6241-8879-0F30-527BFFFF3629}"/>
          </ac:spMkLst>
        </pc:spChg>
        <pc:spChg chg="add mod">
          <ac:chgData name="Zaralieva,Rumyana (GBS Sourcing) BI-BG-S" userId="acb836a2-01b2-4c83-bf7f-a32750ad8778" providerId="ADAL" clId="{3EC847F0-57F2-4310-83DA-05D449BB657D}" dt="2023-08-07T19:24:57.979" v="794" actId="14100"/>
          <ac:spMkLst>
            <pc:docMk/>
            <pc:sldMk cId="1314313285" sldId="670"/>
            <ac:spMk id="9" creationId="{8F8BBF56-CAFF-05ED-64F3-5E551ECCDE53}"/>
          </ac:spMkLst>
        </pc:spChg>
        <pc:spChg chg="add mod">
          <ac:chgData name="Zaralieva,Rumyana (GBS Sourcing) BI-BG-S" userId="acb836a2-01b2-4c83-bf7f-a32750ad8778" providerId="ADAL" clId="{3EC847F0-57F2-4310-83DA-05D449BB657D}" dt="2023-08-07T19:25:34.208" v="805" actId="14100"/>
          <ac:spMkLst>
            <pc:docMk/>
            <pc:sldMk cId="1314313285" sldId="670"/>
            <ac:spMk id="10" creationId="{641B9234-D8CA-95CD-BB18-8DC7A4773C5D}"/>
          </ac:spMkLst>
        </pc:spChg>
        <pc:spChg chg="add del">
          <ac:chgData name="Zaralieva,Rumyana (GBS Sourcing) BI-BG-S" userId="acb836a2-01b2-4c83-bf7f-a32750ad8778" providerId="ADAL" clId="{3EC847F0-57F2-4310-83DA-05D449BB657D}" dt="2023-08-07T19:26:46.065" v="808" actId="11529"/>
          <ac:spMkLst>
            <pc:docMk/>
            <pc:sldMk cId="1314313285" sldId="670"/>
            <ac:spMk id="11" creationId="{37A0CB29-85C8-109A-76AD-833E549E9AF2}"/>
          </ac:spMkLst>
        </pc:spChg>
        <pc:spChg chg="add mod">
          <ac:chgData name="Zaralieva,Rumyana (GBS Sourcing) BI-BG-S" userId="acb836a2-01b2-4c83-bf7f-a32750ad8778" providerId="ADAL" clId="{3EC847F0-57F2-4310-83DA-05D449BB657D}" dt="2023-08-07T19:27:17.092" v="816" actId="14100"/>
          <ac:spMkLst>
            <pc:docMk/>
            <pc:sldMk cId="1314313285" sldId="670"/>
            <ac:spMk id="12" creationId="{E31F5054-F448-09E0-4E04-0C2824966E26}"/>
          </ac:spMkLst>
        </pc:spChg>
        <pc:spChg chg="add mod">
          <ac:chgData name="Zaralieva,Rumyana (GBS Sourcing) BI-BG-S" userId="acb836a2-01b2-4c83-bf7f-a32750ad8778" providerId="ADAL" clId="{3EC847F0-57F2-4310-83DA-05D449BB657D}" dt="2023-08-07T19:28:47.629" v="858" actId="14100"/>
          <ac:spMkLst>
            <pc:docMk/>
            <pc:sldMk cId="1314313285" sldId="670"/>
            <ac:spMk id="13" creationId="{21C0948B-543F-2A0A-7A61-A4254D5CBC08}"/>
          </ac:spMkLst>
        </pc:spChg>
        <pc:picChg chg="add mod">
          <ac:chgData name="Zaralieva,Rumyana (GBS Sourcing) BI-BG-S" userId="acb836a2-01b2-4c83-bf7f-a32750ad8778" providerId="ADAL" clId="{3EC847F0-57F2-4310-83DA-05D449BB657D}" dt="2023-08-07T19:27:08.683" v="814" actId="1076"/>
          <ac:picMkLst>
            <pc:docMk/>
            <pc:sldMk cId="1314313285" sldId="670"/>
            <ac:picMk id="6" creationId="{2EF21350-C5B5-0382-951C-595D22F711EF}"/>
          </ac:picMkLst>
        </pc:picChg>
      </pc:sldChg>
      <pc:sldChg chg="addSp delSp modSp new mod">
        <pc:chgData name="Zaralieva,Rumyana (GBS Sourcing) BI-BG-S" userId="acb836a2-01b2-4c83-bf7f-a32750ad8778" providerId="ADAL" clId="{3EC847F0-57F2-4310-83DA-05D449BB657D}" dt="2023-08-11T16:40:59.143" v="2779" actId="14100"/>
        <pc:sldMkLst>
          <pc:docMk/>
          <pc:sldMk cId="450516629" sldId="671"/>
        </pc:sldMkLst>
        <pc:spChg chg="mod">
          <ac:chgData name="Zaralieva,Rumyana (GBS Sourcing) BI-BG-S" userId="acb836a2-01b2-4c83-bf7f-a32750ad8778" providerId="ADAL" clId="{3EC847F0-57F2-4310-83DA-05D449BB657D}" dt="2023-08-11T16:40:59.143" v="2779" actId="14100"/>
          <ac:spMkLst>
            <pc:docMk/>
            <pc:sldMk cId="450516629" sldId="671"/>
            <ac:spMk id="2" creationId="{5A1CDBC0-5C6B-F481-07C6-C64EC7122679}"/>
          </ac:spMkLst>
        </pc:spChg>
        <pc:spChg chg="mod">
          <ac:chgData name="Zaralieva,Rumyana (GBS Sourcing) BI-BG-S" userId="acb836a2-01b2-4c83-bf7f-a32750ad8778" providerId="ADAL" clId="{3EC847F0-57F2-4310-83DA-05D449BB657D}" dt="2023-08-07T19:16:47.109" v="615"/>
          <ac:spMkLst>
            <pc:docMk/>
            <pc:sldMk cId="450516629" sldId="671"/>
            <ac:spMk id="3" creationId="{2FD30C09-47B2-B278-F4C0-3270768C05AC}"/>
          </ac:spMkLst>
        </pc:spChg>
        <pc:spChg chg="del">
          <ac:chgData name="Zaralieva,Rumyana (GBS Sourcing) BI-BG-S" userId="acb836a2-01b2-4c83-bf7f-a32750ad8778" providerId="ADAL" clId="{3EC847F0-57F2-4310-83DA-05D449BB657D}" dt="2023-08-11T16:40:36.234" v="2773" actId="478"/>
          <ac:spMkLst>
            <pc:docMk/>
            <pc:sldMk cId="450516629" sldId="671"/>
            <ac:spMk id="6" creationId="{0B3F05DE-A42E-A59B-343E-26BD42E8F6FF}"/>
          </ac:spMkLst>
        </pc:spChg>
        <pc:picChg chg="add mod">
          <ac:chgData name="Zaralieva,Rumyana (GBS Sourcing) BI-BG-S" userId="acb836a2-01b2-4c83-bf7f-a32750ad8778" providerId="ADAL" clId="{3EC847F0-57F2-4310-83DA-05D449BB657D}" dt="2023-08-11T16:40:48.793" v="2778" actId="1076"/>
          <ac:picMkLst>
            <pc:docMk/>
            <pc:sldMk cId="450516629" sldId="671"/>
            <ac:picMk id="5" creationId="{9269D753-3FB0-4890-DBD9-ACDB536B14AB}"/>
          </ac:picMkLst>
        </pc:picChg>
      </pc:sldChg>
      <pc:sldChg chg="addSp modSp new mod modAnim">
        <pc:chgData name="Zaralieva,Rumyana (GBS Sourcing) BI-BG-S" userId="acb836a2-01b2-4c83-bf7f-a32750ad8778" providerId="ADAL" clId="{3EC847F0-57F2-4310-83DA-05D449BB657D}" dt="2023-08-07T20:35:25.567" v="1525" actId="207"/>
        <pc:sldMkLst>
          <pc:docMk/>
          <pc:sldMk cId="2362537719" sldId="672"/>
        </pc:sldMkLst>
        <pc:spChg chg="mod">
          <ac:chgData name="Zaralieva,Rumyana (GBS Sourcing) BI-BG-S" userId="acb836a2-01b2-4c83-bf7f-a32750ad8778" providerId="ADAL" clId="{3EC847F0-57F2-4310-83DA-05D449BB657D}" dt="2023-08-07T19:39:41.593" v="865"/>
          <ac:spMkLst>
            <pc:docMk/>
            <pc:sldMk cId="2362537719" sldId="672"/>
            <ac:spMk id="3" creationId="{4E205F4A-B060-53FD-7CE5-45F8E567B7AC}"/>
          </ac:spMkLst>
        </pc:spChg>
        <pc:spChg chg="add mod">
          <ac:chgData name="Zaralieva,Rumyana (GBS Sourcing) BI-BG-S" userId="acb836a2-01b2-4c83-bf7f-a32750ad8778" providerId="ADAL" clId="{3EC847F0-57F2-4310-83DA-05D449BB657D}" dt="2023-08-07T20:35:25.567" v="1525" actId="207"/>
          <ac:spMkLst>
            <pc:docMk/>
            <pc:sldMk cId="2362537719" sldId="672"/>
            <ac:spMk id="7" creationId="{1FE1298D-EEF2-6CF7-4A58-4A39E4629EAC}"/>
          </ac:spMkLst>
        </pc:spChg>
        <pc:picChg chg="add mod">
          <ac:chgData name="Zaralieva,Rumyana (GBS Sourcing) BI-BG-S" userId="acb836a2-01b2-4c83-bf7f-a32750ad8778" providerId="ADAL" clId="{3EC847F0-57F2-4310-83DA-05D449BB657D}" dt="2023-08-07T19:39:57.737" v="868" actId="27614"/>
          <ac:picMkLst>
            <pc:docMk/>
            <pc:sldMk cId="2362537719" sldId="672"/>
            <ac:picMk id="6" creationId="{B0874F44-8913-2980-4EE5-7F89BAE24B04}"/>
          </ac:picMkLst>
        </pc:picChg>
      </pc:sldChg>
      <pc:sldChg chg="addSp delSp modSp new mod modAnim">
        <pc:chgData name="Zaralieva,Rumyana (GBS Sourcing) BI-BG-S" userId="acb836a2-01b2-4c83-bf7f-a32750ad8778" providerId="ADAL" clId="{3EC847F0-57F2-4310-83DA-05D449BB657D}" dt="2023-08-07T20:35:12.320" v="1524" actId="207"/>
        <pc:sldMkLst>
          <pc:docMk/>
          <pc:sldMk cId="4007241449" sldId="673"/>
        </pc:sldMkLst>
        <pc:spChg chg="del mod">
          <ac:chgData name="Zaralieva,Rumyana (GBS Sourcing) BI-BG-S" userId="acb836a2-01b2-4c83-bf7f-a32750ad8778" providerId="ADAL" clId="{3EC847F0-57F2-4310-83DA-05D449BB657D}" dt="2023-08-07T19:43:37.734" v="938" actId="478"/>
          <ac:spMkLst>
            <pc:docMk/>
            <pc:sldMk cId="4007241449" sldId="673"/>
            <ac:spMk id="2" creationId="{6342AD1E-0FD2-2E4F-9B4B-B20A62808BDB}"/>
          </ac:spMkLst>
        </pc:spChg>
        <pc:spChg chg="mod">
          <ac:chgData name="Zaralieva,Rumyana (GBS Sourcing) BI-BG-S" userId="acb836a2-01b2-4c83-bf7f-a32750ad8778" providerId="ADAL" clId="{3EC847F0-57F2-4310-83DA-05D449BB657D}" dt="2023-08-07T19:41:53.364" v="933"/>
          <ac:spMkLst>
            <pc:docMk/>
            <pc:sldMk cId="4007241449" sldId="673"/>
            <ac:spMk id="3" creationId="{6CA31B34-884C-87DF-4E5F-D423F22C5735}"/>
          </ac:spMkLst>
        </pc:spChg>
        <pc:spChg chg="add mod">
          <ac:chgData name="Zaralieva,Rumyana (GBS Sourcing) BI-BG-S" userId="acb836a2-01b2-4c83-bf7f-a32750ad8778" providerId="ADAL" clId="{3EC847F0-57F2-4310-83DA-05D449BB657D}" dt="2023-08-07T20:35:12.320" v="1524" actId="207"/>
          <ac:spMkLst>
            <pc:docMk/>
            <pc:sldMk cId="4007241449" sldId="673"/>
            <ac:spMk id="7" creationId="{B9C08087-07BA-6B51-B27B-5BAD16C4017A}"/>
          </ac:spMkLst>
        </pc:spChg>
        <pc:spChg chg="add mod">
          <ac:chgData name="Zaralieva,Rumyana (GBS Sourcing) BI-BG-S" userId="acb836a2-01b2-4c83-bf7f-a32750ad8778" providerId="ADAL" clId="{3EC847F0-57F2-4310-83DA-05D449BB657D}" dt="2023-08-07T19:50:39.986" v="1087" actId="20577"/>
          <ac:spMkLst>
            <pc:docMk/>
            <pc:sldMk cId="4007241449" sldId="673"/>
            <ac:spMk id="8" creationId="{FE88B2B4-EF87-E3EB-D701-395051FA7F82}"/>
          </ac:spMkLst>
        </pc:spChg>
        <pc:picChg chg="add mod">
          <ac:chgData name="Zaralieva,Rumyana (GBS Sourcing) BI-BG-S" userId="acb836a2-01b2-4c83-bf7f-a32750ad8778" providerId="ADAL" clId="{3EC847F0-57F2-4310-83DA-05D449BB657D}" dt="2023-08-07T19:43:40.694" v="939" actId="1076"/>
          <ac:picMkLst>
            <pc:docMk/>
            <pc:sldMk cId="4007241449" sldId="673"/>
            <ac:picMk id="6" creationId="{9442627F-FC67-1500-09AC-39109A7339C7}"/>
          </ac:picMkLst>
        </pc:picChg>
      </pc:sldChg>
      <pc:sldChg chg="addSp modSp new mod modAnim">
        <pc:chgData name="Zaralieva,Rumyana (GBS Sourcing) BI-BG-S" userId="acb836a2-01b2-4c83-bf7f-a32750ad8778" providerId="ADAL" clId="{3EC847F0-57F2-4310-83DA-05D449BB657D}" dt="2023-08-11T16:41:22.822" v="2789" actId="14100"/>
        <pc:sldMkLst>
          <pc:docMk/>
          <pc:sldMk cId="4066499990" sldId="674"/>
        </pc:sldMkLst>
        <pc:spChg chg="mod">
          <ac:chgData name="Zaralieva,Rumyana (GBS Sourcing) BI-BG-S" userId="acb836a2-01b2-4c83-bf7f-a32750ad8778" providerId="ADAL" clId="{3EC847F0-57F2-4310-83DA-05D449BB657D}" dt="2023-08-11T16:41:22.822" v="2789" actId="14100"/>
          <ac:spMkLst>
            <pc:docMk/>
            <pc:sldMk cId="4066499990" sldId="674"/>
            <ac:spMk id="2" creationId="{72D69E61-232D-0491-4DC3-EE7D7469E7F3}"/>
          </ac:spMkLst>
        </pc:spChg>
        <pc:spChg chg="mod">
          <ac:chgData name="Zaralieva,Rumyana (GBS Sourcing) BI-BG-S" userId="acb836a2-01b2-4c83-bf7f-a32750ad8778" providerId="ADAL" clId="{3EC847F0-57F2-4310-83DA-05D449BB657D}" dt="2023-08-07T19:55:50.054" v="1103" actId="20577"/>
          <ac:spMkLst>
            <pc:docMk/>
            <pc:sldMk cId="4066499990" sldId="674"/>
            <ac:spMk id="3" creationId="{F20E826E-49A3-6FF5-8E24-B0A45F70A1C1}"/>
          </ac:spMkLst>
        </pc:spChg>
        <pc:picChg chg="add mod">
          <ac:chgData name="Zaralieva,Rumyana (GBS Sourcing) BI-BG-S" userId="acb836a2-01b2-4c83-bf7f-a32750ad8778" providerId="ADAL" clId="{3EC847F0-57F2-4310-83DA-05D449BB657D}" dt="2023-08-11T16:41:22.350" v="2788" actId="1076"/>
          <ac:picMkLst>
            <pc:docMk/>
            <pc:sldMk cId="4066499990" sldId="674"/>
            <ac:picMk id="6" creationId="{77C5AD5D-8FA5-D831-4A2A-F7B1351799C6}"/>
          </ac:picMkLst>
        </pc:picChg>
      </pc:sldChg>
      <pc:sldChg chg="addSp delSp modSp new mod modAnim">
        <pc:chgData name="Zaralieva,Rumyana (GBS Sourcing) BI-BG-S" userId="acb836a2-01b2-4c83-bf7f-a32750ad8778" providerId="ADAL" clId="{3EC847F0-57F2-4310-83DA-05D449BB657D}" dt="2023-08-07T20:25:33.733" v="1426"/>
        <pc:sldMkLst>
          <pc:docMk/>
          <pc:sldMk cId="366778486" sldId="675"/>
        </pc:sldMkLst>
        <pc:spChg chg="mod">
          <ac:chgData name="Zaralieva,Rumyana (GBS Sourcing) BI-BG-S" userId="acb836a2-01b2-4c83-bf7f-a32750ad8778" providerId="ADAL" clId="{3EC847F0-57F2-4310-83DA-05D449BB657D}" dt="2023-08-07T20:01:19.451" v="1188"/>
          <ac:spMkLst>
            <pc:docMk/>
            <pc:sldMk cId="366778486" sldId="675"/>
            <ac:spMk id="3" creationId="{B5F862A4-3629-B076-1538-C880A7303560}"/>
          </ac:spMkLst>
        </pc:spChg>
        <pc:spChg chg="add mod">
          <ac:chgData name="Zaralieva,Rumyana (GBS Sourcing) BI-BG-S" userId="acb836a2-01b2-4c83-bf7f-a32750ad8778" providerId="ADAL" clId="{3EC847F0-57F2-4310-83DA-05D449BB657D}" dt="2023-08-07T20:19:03.590" v="1320" actId="14100"/>
          <ac:spMkLst>
            <pc:docMk/>
            <pc:sldMk cId="366778486" sldId="675"/>
            <ac:spMk id="9" creationId="{BAA1807A-5FE9-16E5-01F2-E6F8383BFEE3}"/>
          </ac:spMkLst>
        </pc:spChg>
        <pc:spChg chg="add mod">
          <ac:chgData name="Zaralieva,Rumyana (GBS Sourcing) BI-BG-S" userId="acb836a2-01b2-4c83-bf7f-a32750ad8778" providerId="ADAL" clId="{3EC847F0-57F2-4310-83DA-05D449BB657D}" dt="2023-08-07T20:17:45.933" v="1256" actId="14100"/>
          <ac:spMkLst>
            <pc:docMk/>
            <pc:sldMk cId="366778486" sldId="675"/>
            <ac:spMk id="10" creationId="{5A3497A8-6E62-9C4D-9AFC-75143269F1EB}"/>
          </ac:spMkLst>
        </pc:spChg>
        <pc:spChg chg="add mod">
          <ac:chgData name="Zaralieva,Rumyana (GBS Sourcing) BI-BG-S" userId="acb836a2-01b2-4c83-bf7f-a32750ad8778" providerId="ADAL" clId="{3EC847F0-57F2-4310-83DA-05D449BB657D}" dt="2023-08-07T20:19:08.015" v="1321" actId="14100"/>
          <ac:spMkLst>
            <pc:docMk/>
            <pc:sldMk cId="366778486" sldId="675"/>
            <ac:spMk id="11" creationId="{FFFC79EC-7EF0-C5D5-1D05-606AE0B31C45}"/>
          </ac:spMkLst>
        </pc:spChg>
        <pc:spChg chg="add mod">
          <ac:chgData name="Zaralieva,Rumyana (GBS Sourcing) BI-BG-S" userId="acb836a2-01b2-4c83-bf7f-a32750ad8778" providerId="ADAL" clId="{3EC847F0-57F2-4310-83DA-05D449BB657D}" dt="2023-08-07T20:19:53.912" v="1335" actId="14100"/>
          <ac:spMkLst>
            <pc:docMk/>
            <pc:sldMk cId="366778486" sldId="675"/>
            <ac:spMk id="12" creationId="{402FE2A3-92B9-AD79-669D-768FE9B1FD29}"/>
          </ac:spMkLst>
        </pc:spChg>
        <pc:spChg chg="add mod">
          <ac:chgData name="Zaralieva,Rumyana (GBS Sourcing) BI-BG-S" userId="acb836a2-01b2-4c83-bf7f-a32750ad8778" providerId="ADAL" clId="{3EC847F0-57F2-4310-83DA-05D449BB657D}" dt="2023-08-07T20:21:13.968" v="1365" actId="14100"/>
          <ac:spMkLst>
            <pc:docMk/>
            <pc:sldMk cId="366778486" sldId="675"/>
            <ac:spMk id="13" creationId="{F8F04C5E-488F-3880-06A8-91664733E7A5}"/>
          </ac:spMkLst>
        </pc:spChg>
        <pc:spChg chg="add mod">
          <ac:chgData name="Zaralieva,Rumyana (GBS Sourcing) BI-BG-S" userId="acb836a2-01b2-4c83-bf7f-a32750ad8778" providerId="ADAL" clId="{3EC847F0-57F2-4310-83DA-05D449BB657D}" dt="2023-08-07T20:22:19.235" v="1380" actId="14100"/>
          <ac:spMkLst>
            <pc:docMk/>
            <pc:sldMk cId="366778486" sldId="675"/>
            <ac:spMk id="14" creationId="{6C793EAA-DFB4-19DF-49F6-2446F1242127}"/>
          </ac:spMkLst>
        </pc:spChg>
        <pc:spChg chg="add mod">
          <ac:chgData name="Zaralieva,Rumyana (GBS Sourcing) BI-BG-S" userId="acb836a2-01b2-4c83-bf7f-a32750ad8778" providerId="ADAL" clId="{3EC847F0-57F2-4310-83DA-05D449BB657D}" dt="2023-08-07T20:23:12.192" v="1387" actId="14100"/>
          <ac:spMkLst>
            <pc:docMk/>
            <pc:sldMk cId="366778486" sldId="675"/>
            <ac:spMk id="15" creationId="{E8EFD3CD-4136-29E9-BB31-0A378DF45987}"/>
          </ac:spMkLst>
        </pc:spChg>
        <pc:spChg chg="add mod">
          <ac:chgData name="Zaralieva,Rumyana (GBS Sourcing) BI-BG-S" userId="acb836a2-01b2-4c83-bf7f-a32750ad8778" providerId="ADAL" clId="{3EC847F0-57F2-4310-83DA-05D449BB657D}" dt="2023-08-07T20:23:54.541" v="1415" actId="14100"/>
          <ac:spMkLst>
            <pc:docMk/>
            <pc:sldMk cId="366778486" sldId="675"/>
            <ac:spMk id="16" creationId="{791510BF-0E30-68C9-E09D-4D660CCE1547}"/>
          </ac:spMkLst>
        </pc:spChg>
        <pc:picChg chg="add del mod">
          <ac:chgData name="Zaralieva,Rumyana (GBS Sourcing) BI-BG-S" userId="acb836a2-01b2-4c83-bf7f-a32750ad8778" providerId="ADAL" clId="{3EC847F0-57F2-4310-83DA-05D449BB657D}" dt="2023-08-07T20:15:12.531" v="1196" actId="478"/>
          <ac:picMkLst>
            <pc:docMk/>
            <pc:sldMk cId="366778486" sldId="675"/>
            <ac:picMk id="6" creationId="{D39EA50D-14FE-2E56-DB92-1557CF8A83F3}"/>
          </ac:picMkLst>
        </pc:picChg>
        <pc:picChg chg="add mod">
          <ac:chgData name="Zaralieva,Rumyana (GBS Sourcing) BI-BG-S" userId="acb836a2-01b2-4c83-bf7f-a32750ad8778" providerId="ADAL" clId="{3EC847F0-57F2-4310-83DA-05D449BB657D}" dt="2023-08-07T20:23:46.014" v="1413" actId="1076"/>
          <ac:picMkLst>
            <pc:docMk/>
            <pc:sldMk cId="366778486" sldId="675"/>
            <ac:picMk id="8" creationId="{27BDBDF0-77B8-81F6-20BF-F3578B4B82C8}"/>
          </ac:picMkLst>
        </pc:picChg>
      </pc:sldChg>
      <pc:sldChg chg="addSp modSp new mod">
        <pc:chgData name="Zaralieva,Rumyana (GBS Sourcing) BI-BG-S" userId="acb836a2-01b2-4c83-bf7f-a32750ad8778" providerId="ADAL" clId="{3EC847F0-57F2-4310-83DA-05D449BB657D}" dt="2023-08-07T20:26:41.974" v="1448" actId="20577"/>
        <pc:sldMkLst>
          <pc:docMk/>
          <pc:sldMk cId="690045254" sldId="676"/>
        </pc:sldMkLst>
        <pc:spChg chg="mod">
          <ac:chgData name="Zaralieva,Rumyana (GBS Sourcing) BI-BG-S" userId="acb836a2-01b2-4c83-bf7f-a32750ad8778" providerId="ADAL" clId="{3EC847F0-57F2-4310-83DA-05D449BB657D}" dt="2023-08-07T20:26:41.974" v="1448" actId="20577"/>
          <ac:spMkLst>
            <pc:docMk/>
            <pc:sldMk cId="690045254" sldId="676"/>
            <ac:spMk id="3" creationId="{B1D55A7D-1489-96D9-9EC8-C8AB0432D63A}"/>
          </ac:spMkLst>
        </pc:spChg>
        <pc:picChg chg="add mod">
          <ac:chgData name="Zaralieva,Rumyana (GBS Sourcing) BI-BG-S" userId="acb836a2-01b2-4c83-bf7f-a32750ad8778" providerId="ADAL" clId="{3EC847F0-57F2-4310-83DA-05D449BB657D}" dt="2023-08-07T20:26:31.622" v="1433" actId="14100"/>
          <ac:picMkLst>
            <pc:docMk/>
            <pc:sldMk cId="690045254" sldId="676"/>
            <ac:picMk id="6" creationId="{1B305BCA-FA2B-A87B-3FA9-C895160AB096}"/>
          </ac:picMkLst>
        </pc:picChg>
      </pc:sldChg>
      <pc:sldChg chg="addSp delSp modSp new mod modAnim">
        <pc:chgData name="Zaralieva,Rumyana (GBS Sourcing) BI-BG-S" userId="acb836a2-01b2-4c83-bf7f-a32750ad8778" providerId="ADAL" clId="{3EC847F0-57F2-4310-83DA-05D449BB657D}" dt="2023-08-07T20:32:22.425" v="1488" actId="2085"/>
        <pc:sldMkLst>
          <pc:docMk/>
          <pc:sldMk cId="1600871972" sldId="677"/>
        </pc:sldMkLst>
        <pc:spChg chg="del">
          <ac:chgData name="Zaralieva,Rumyana (GBS Sourcing) BI-BG-S" userId="acb836a2-01b2-4c83-bf7f-a32750ad8778" providerId="ADAL" clId="{3EC847F0-57F2-4310-83DA-05D449BB657D}" dt="2023-08-07T20:30:48.442" v="1457"/>
          <ac:spMkLst>
            <pc:docMk/>
            <pc:sldMk cId="1600871972" sldId="677"/>
            <ac:spMk id="3" creationId="{8AB25464-4412-57D6-9613-42964BE66470}"/>
          </ac:spMkLst>
        </pc:spChg>
        <pc:spChg chg="add del mod">
          <ac:chgData name="Zaralieva,Rumyana (GBS Sourcing) BI-BG-S" userId="acb836a2-01b2-4c83-bf7f-a32750ad8778" providerId="ADAL" clId="{3EC847F0-57F2-4310-83DA-05D449BB657D}" dt="2023-08-07T20:30:49.932" v="1458"/>
          <ac:spMkLst>
            <pc:docMk/>
            <pc:sldMk cId="1600871972" sldId="677"/>
            <ac:spMk id="7" creationId="{D5119A4D-94A6-E6F5-71B0-B650CA5712D1}"/>
          </ac:spMkLst>
        </pc:spChg>
        <pc:spChg chg="add mod">
          <ac:chgData name="Zaralieva,Rumyana (GBS Sourcing) BI-BG-S" userId="acb836a2-01b2-4c83-bf7f-a32750ad8778" providerId="ADAL" clId="{3EC847F0-57F2-4310-83DA-05D449BB657D}" dt="2023-08-07T20:32:22.425" v="1488" actId="2085"/>
          <ac:spMkLst>
            <pc:docMk/>
            <pc:sldMk cId="1600871972" sldId="677"/>
            <ac:spMk id="8" creationId="{D443F4C0-2FC9-B8F0-D2E8-755479A64883}"/>
          </ac:spMkLst>
        </pc:spChg>
        <pc:picChg chg="add mod">
          <ac:chgData name="Zaralieva,Rumyana (GBS Sourcing) BI-BG-S" userId="acb836a2-01b2-4c83-bf7f-a32750ad8778" providerId="ADAL" clId="{3EC847F0-57F2-4310-83DA-05D449BB657D}" dt="2023-08-07T20:30:44.514" v="1456" actId="14100"/>
          <ac:picMkLst>
            <pc:docMk/>
            <pc:sldMk cId="1600871972" sldId="677"/>
            <ac:picMk id="6" creationId="{86D19876-E942-B474-DAEF-F6CD8D36BEDC}"/>
          </ac:picMkLst>
        </pc:picChg>
      </pc:sldChg>
      <pc:sldChg chg="addSp modSp new mod">
        <pc:chgData name="Zaralieva,Rumyana (GBS Sourcing) BI-BG-S" userId="acb836a2-01b2-4c83-bf7f-a32750ad8778" providerId="ADAL" clId="{3EC847F0-57F2-4310-83DA-05D449BB657D}" dt="2023-08-07T20:31:39.037" v="1486" actId="20577"/>
        <pc:sldMkLst>
          <pc:docMk/>
          <pc:sldMk cId="3849232260" sldId="678"/>
        </pc:sldMkLst>
        <pc:spChg chg="mod">
          <ac:chgData name="Zaralieva,Rumyana (GBS Sourcing) BI-BG-S" userId="acb836a2-01b2-4c83-bf7f-a32750ad8778" providerId="ADAL" clId="{3EC847F0-57F2-4310-83DA-05D449BB657D}" dt="2023-08-07T20:31:39.037" v="1486" actId="20577"/>
          <ac:spMkLst>
            <pc:docMk/>
            <pc:sldMk cId="3849232260" sldId="678"/>
            <ac:spMk id="3" creationId="{548402CB-CB7E-D983-A003-73EF27FE5E08}"/>
          </ac:spMkLst>
        </pc:spChg>
        <pc:picChg chg="add mod">
          <ac:chgData name="Zaralieva,Rumyana (GBS Sourcing) BI-BG-S" userId="acb836a2-01b2-4c83-bf7f-a32750ad8778" providerId="ADAL" clId="{3EC847F0-57F2-4310-83DA-05D449BB657D}" dt="2023-08-07T20:31:23.381" v="1469" actId="14100"/>
          <ac:picMkLst>
            <pc:docMk/>
            <pc:sldMk cId="3849232260" sldId="678"/>
            <ac:picMk id="6" creationId="{9EA8DB0E-6CE4-B956-2BF9-541A9319E60C}"/>
          </ac:picMkLst>
        </pc:picChg>
      </pc:sldChg>
      <pc:sldChg chg="addSp modSp new mod">
        <pc:chgData name="Zaralieva,Rumyana (GBS Sourcing) BI-BG-S" userId="acb836a2-01b2-4c83-bf7f-a32750ad8778" providerId="ADAL" clId="{3EC847F0-57F2-4310-83DA-05D449BB657D}" dt="2023-08-07T20:33:03.731" v="1498" actId="14100"/>
        <pc:sldMkLst>
          <pc:docMk/>
          <pc:sldMk cId="4195500850" sldId="679"/>
        </pc:sldMkLst>
        <pc:spChg chg="mod">
          <ac:chgData name="Zaralieva,Rumyana (GBS Sourcing) BI-BG-S" userId="acb836a2-01b2-4c83-bf7f-a32750ad8778" providerId="ADAL" clId="{3EC847F0-57F2-4310-83DA-05D449BB657D}" dt="2023-08-07T20:32:44.907" v="1492"/>
          <ac:spMkLst>
            <pc:docMk/>
            <pc:sldMk cId="4195500850" sldId="679"/>
            <ac:spMk id="3" creationId="{5C17CD8A-85BB-FC9F-B4F1-1449C234D846}"/>
          </ac:spMkLst>
        </pc:spChg>
        <pc:picChg chg="add mod">
          <ac:chgData name="Zaralieva,Rumyana (GBS Sourcing) BI-BG-S" userId="acb836a2-01b2-4c83-bf7f-a32750ad8778" providerId="ADAL" clId="{3EC847F0-57F2-4310-83DA-05D449BB657D}" dt="2023-08-07T20:33:03.731" v="1498" actId="14100"/>
          <ac:picMkLst>
            <pc:docMk/>
            <pc:sldMk cId="4195500850" sldId="679"/>
            <ac:picMk id="6" creationId="{3C0CFD42-72F9-F3D0-C324-3E19C8E4BBA7}"/>
          </ac:picMkLst>
        </pc:picChg>
      </pc:sldChg>
      <pc:sldChg chg="addSp modSp new mod">
        <pc:chgData name="Zaralieva,Rumyana (GBS Sourcing) BI-BG-S" userId="acb836a2-01b2-4c83-bf7f-a32750ad8778" providerId="ADAL" clId="{3EC847F0-57F2-4310-83DA-05D449BB657D}" dt="2023-08-07T20:33:26.615" v="1506"/>
        <pc:sldMkLst>
          <pc:docMk/>
          <pc:sldMk cId="654880541" sldId="680"/>
        </pc:sldMkLst>
        <pc:spChg chg="mod">
          <ac:chgData name="Zaralieva,Rumyana (GBS Sourcing) BI-BG-S" userId="acb836a2-01b2-4c83-bf7f-a32750ad8778" providerId="ADAL" clId="{3EC847F0-57F2-4310-83DA-05D449BB657D}" dt="2023-08-07T20:33:26.615" v="1506"/>
          <ac:spMkLst>
            <pc:docMk/>
            <pc:sldMk cId="654880541" sldId="680"/>
            <ac:spMk id="3" creationId="{175A50C2-AE7B-AC17-DA0E-5AB77E634FBA}"/>
          </ac:spMkLst>
        </pc:spChg>
        <pc:picChg chg="add mod">
          <ac:chgData name="Zaralieva,Rumyana (GBS Sourcing) BI-BG-S" userId="acb836a2-01b2-4c83-bf7f-a32750ad8778" providerId="ADAL" clId="{3EC847F0-57F2-4310-83DA-05D449BB657D}" dt="2023-08-07T20:33:22.945" v="1505" actId="14100"/>
          <ac:picMkLst>
            <pc:docMk/>
            <pc:sldMk cId="654880541" sldId="680"/>
            <ac:picMk id="6" creationId="{D22398E9-A3CC-3A1C-0307-C5D54B0EA087}"/>
          </ac:picMkLst>
        </pc:picChg>
      </pc:sldChg>
      <pc:sldChg chg="addSp modSp new mod">
        <pc:chgData name="Zaralieva,Rumyana (GBS Sourcing) BI-BG-S" userId="acb836a2-01b2-4c83-bf7f-a32750ad8778" providerId="ADAL" clId="{3EC847F0-57F2-4310-83DA-05D449BB657D}" dt="2023-08-11T16:41:47.914" v="2795" actId="1076"/>
        <pc:sldMkLst>
          <pc:docMk/>
          <pc:sldMk cId="4278811487" sldId="681"/>
        </pc:sldMkLst>
        <pc:spChg chg="mod">
          <ac:chgData name="Zaralieva,Rumyana (GBS Sourcing) BI-BG-S" userId="acb836a2-01b2-4c83-bf7f-a32750ad8778" providerId="ADAL" clId="{3EC847F0-57F2-4310-83DA-05D449BB657D}" dt="2023-08-11T16:41:39.041" v="2790" actId="14100"/>
          <ac:spMkLst>
            <pc:docMk/>
            <pc:sldMk cId="4278811487" sldId="681"/>
            <ac:spMk id="2" creationId="{BFCDFFC0-4874-8ECC-FB4A-790D59B76F05}"/>
          </ac:spMkLst>
        </pc:spChg>
        <pc:spChg chg="mod">
          <ac:chgData name="Zaralieva,Rumyana (GBS Sourcing) BI-BG-S" userId="acb836a2-01b2-4c83-bf7f-a32750ad8778" providerId="ADAL" clId="{3EC847F0-57F2-4310-83DA-05D449BB657D}" dt="2023-08-07T20:34:15.439" v="1517" actId="20577"/>
          <ac:spMkLst>
            <pc:docMk/>
            <pc:sldMk cId="4278811487" sldId="681"/>
            <ac:spMk id="3" creationId="{39EC4159-F769-EC1D-A301-8F94A5342282}"/>
          </ac:spMkLst>
        </pc:spChg>
        <pc:picChg chg="add mod">
          <ac:chgData name="Zaralieva,Rumyana (GBS Sourcing) BI-BG-S" userId="acb836a2-01b2-4c83-bf7f-a32750ad8778" providerId="ADAL" clId="{3EC847F0-57F2-4310-83DA-05D449BB657D}" dt="2023-08-11T16:41:47.914" v="2795" actId="1076"/>
          <ac:picMkLst>
            <pc:docMk/>
            <pc:sldMk cId="4278811487" sldId="681"/>
            <ac:picMk id="6" creationId="{FCCA6002-3576-443D-E83B-D99853006E19}"/>
          </ac:picMkLst>
        </pc:picChg>
      </pc:sldChg>
      <pc:sldChg chg="addSp delSp modSp new mod modAnim">
        <pc:chgData name="Zaralieva,Rumyana (GBS Sourcing) BI-BG-S" userId="acb836a2-01b2-4c83-bf7f-a32750ad8778" providerId="ADAL" clId="{3EC847F0-57F2-4310-83DA-05D449BB657D}" dt="2023-08-07T21:09:14.480" v="1909"/>
        <pc:sldMkLst>
          <pc:docMk/>
          <pc:sldMk cId="362608809" sldId="682"/>
        </pc:sldMkLst>
        <pc:spChg chg="del mod">
          <ac:chgData name="Zaralieva,Rumyana (GBS Sourcing) BI-BG-S" userId="acb836a2-01b2-4c83-bf7f-a32750ad8778" providerId="ADAL" clId="{3EC847F0-57F2-4310-83DA-05D449BB657D}" dt="2023-08-07T20:38:57.739" v="1577" actId="478"/>
          <ac:spMkLst>
            <pc:docMk/>
            <pc:sldMk cId="362608809" sldId="682"/>
            <ac:spMk id="2" creationId="{F9E0384F-17AE-FFEF-CD99-BE19323B3D5B}"/>
          </ac:spMkLst>
        </pc:spChg>
        <pc:spChg chg="mod">
          <ac:chgData name="Zaralieva,Rumyana (GBS Sourcing) BI-BG-S" userId="acb836a2-01b2-4c83-bf7f-a32750ad8778" providerId="ADAL" clId="{3EC847F0-57F2-4310-83DA-05D449BB657D}" dt="2023-08-07T20:38:09.837" v="1572" actId="20577"/>
          <ac:spMkLst>
            <pc:docMk/>
            <pc:sldMk cId="362608809" sldId="682"/>
            <ac:spMk id="3" creationId="{F54BE8C7-057B-91D1-B10C-BBF7346BDB4C}"/>
          </ac:spMkLst>
        </pc:spChg>
        <pc:spChg chg="add mod">
          <ac:chgData name="Zaralieva,Rumyana (GBS Sourcing) BI-BG-S" userId="acb836a2-01b2-4c83-bf7f-a32750ad8778" providerId="ADAL" clId="{3EC847F0-57F2-4310-83DA-05D449BB657D}" dt="2023-08-07T20:39:59.441" v="1633" actId="207"/>
          <ac:spMkLst>
            <pc:docMk/>
            <pc:sldMk cId="362608809" sldId="682"/>
            <ac:spMk id="7" creationId="{B8D8E1EB-B992-C5DC-684A-E61980818172}"/>
          </ac:spMkLst>
        </pc:spChg>
        <pc:picChg chg="add mod">
          <ac:chgData name="Zaralieva,Rumyana (GBS Sourcing) BI-BG-S" userId="acb836a2-01b2-4c83-bf7f-a32750ad8778" providerId="ADAL" clId="{3EC847F0-57F2-4310-83DA-05D449BB657D}" dt="2023-08-07T20:38:57.253" v="1575" actId="27614"/>
          <ac:picMkLst>
            <pc:docMk/>
            <pc:sldMk cId="362608809" sldId="682"/>
            <ac:picMk id="6" creationId="{130D4D4C-B5AC-3EAE-17DE-189D9286EB0D}"/>
          </ac:picMkLst>
        </pc:picChg>
      </pc:sldChg>
      <pc:sldChg chg="addSp modSp new mod">
        <pc:chgData name="Zaralieva,Rumyana (GBS Sourcing) BI-BG-S" userId="acb836a2-01b2-4c83-bf7f-a32750ad8778" providerId="ADAL" clId="{3EC847F0-57F2-4310-83DA-05D449BB657D}" dt="2023-08-11T16:46:59.534" v="2898" actId="14100"/>
        <pc:sldMkLst>
          <pc:docMk/>
          <pc:sldMk cId="111400625" sldId="683"/>
        </pc:sldMkLst>
        <pc:spChg chg="mod">
          <ac:chgData name="Zaralieva,Rumyana (GBS Sourcing) BI-BG-S" userId="acb836a2-01b2-4c83-bf7f-a32750ad8778" providerId="ADAL" clId="{3EC847F0-57F2-4310-83DA-05D449BB657D}" dt="2023-08-11T16:46:59.534" v="2898" actId="14100"/>
          <ac:spMkLst>
            <pc:docMk/>
            <pc:sldMk cId="111400625" sldId="683"/>
            <ac:spMk id="2" creationId="{23B6280A-6739-4D17-EF30-9E58C18F9649}"/>
          </ac:spMkLst>
        </pc:spChg>
        <pc:spChg chg="mod">
          <ac:chgData name="Zaralieva,Rumyana (GBS Sourcing) BI-BG-S" userId="acb836a2-01b2-4c83-bf7f-a32750ad8778" providerId="ADAL" clId="{3EC847F0-57F2-4310-83DA-05D449BB657D}" dt="2023-08-07T20:44:20.034" v="1654" actId="20577"/>
          <ac:spMkLst>
            <pc:docMk/>
            <pc:sldMk cId="111400625" sldId="683"/>
            <ac:spMk id="3" creationId="{105BD79E-DDCB-AD03-B3AA-6B086C19603A}"/>
          </ac:spMkLst>
        </pc:spChg>
        <pc:picChg chg="add mod">
          <ac:chgData name="Zaralieva,Rumyana (GBS Sourcing) BI-BG-S" userId="acb836a2-01b2-4c83-bf7f-a32750ad8778" providerId="ADAL" clId="{3EC847F0-57F2-4310-83DA-05D449BB657D}" dt="2023-08-11T16:46:49.759" v="2897" actId="1076"/>
          <ac:picMkLst>
            <pc:docMk/>
            <pc:sldMk cId="111400625" sldId="683"/>
            <ac:picMk id="6" creationId="{8164FB4F-0A40-7096-55D0-EBC00133E3D6}"/>
          </ac:picMkLst>
        </pc:picChg>
      </pc:sldChg>
      <pc:sldChg chg="addSp delSp modSp new mod delAnim modAnim">
        <pc:chgData name="Zaralieva,Rumyana (GBS Sourcing) BI-BG-S" userId="acb836a2-01b2-4c83-bf7f-a32750ad8778" providerId="ADAL" clId="{3EC847F0-57F2-4310-83DA-05D449BB657D}" dt="2023-08-07T21:08:27.449" v="1900"/>
        <pc:sldMkLst>
          <pc:docMk/>
          <pc:sldMk cId="2379109556" sldId="684"/>
        </pc:sldMkLst>
        <pc:spChg chg="mod">
          <ac:chgData name="Zaralieva,Rumyana (GBS Sourcing) BI-BG-S" userId="acb836a2-01b2-4c83-bf7f-a32750ad8778" providerId="ADAL" clId="{3EC847F0-57F2-4310-83DA-05D449BB657D}" dt="2023-08-07T21:02:32.860" v="1804" actId="962"/>
          <ac:spMkLst>
            <pc:docMk/>
            <pc:sldMk cId="2379109556" sldId="684"/>
            <ac:spMk id="3" creationId="{75E7979A-B033-F7D0-9690-EB163A7C890C}"/>
          </ac:spMkLst>
        </pc:spChg>
        <pc:spChg chg="add del mod">
          <ac:chgData name="Zaralieva,Rumyana (GBS Sourcing) BI-BG-S" userId="acb836a2-01b2-4c83-bf7f-a32750ad8778" providerId="ADAL" clId="{3EC847F0-57F2-4310-83DA-05D449BB657D}" dt="2023-08-07T21:08:17.812" v="1897" actId="21"/>
          <ac:spMkLst>
            <pc:docMk/>
            <pc:sldMk cId="2379109556" sldId="684"/>
            <ac:spMk id="7" creationId="{8FE510E6-0C8A-A992-D93F-8C728A2A4B17}"/>
          </ac:spMkLst>
        </pc:spChg>
        <pc:spChg chg="add del mod">
          <ac:chgData name="Zaralieva,Rumyana (GBS Sourcing) BI-BG-S" userId="acb836a2-01b2-4c83-bf7f-a32750ad8778" providerId="ADAL" clId="{3EC847F0-57F2-4310-83DA-05D449BB657D}" dt="2023-08-07T21:08:19.687" v="1898" actId="478"/>
          <ac:spMkLst>
            <pc:docMk/>
            <pc:sldMk cId="2379109556" sldId="684"/>
            <ac:spMk id="8" creationId="{BF52C811-A7E5-6EE3-2D2B-11FB76E8F524}"/>
          </ac:spMkLst>
        </pc:spChg>
        <pc:spChg chg="add del mod">
          <ac:chgData name="Zaralieva,Rumyana (GBS Sourcing) BI-BG-S" userId="acb836a2-01b2-4c83-bf7f-a32750ad8778" providerId="ADAL" clId="{3EC847F0-57F2-4310-83DA-05D449BB657D}" dt="2023-08-07T21:01:48.569" v="1798" actId="478"/>
          <ac:spMkLst>
            <pc:docMk/>
            <pc:sldMk cId="2379109556" sldId="684"/>
            <ac:spMk id="9" creationId="{33916DA4-AF86-95AE-3B1A-F0DDDC90110D}"/>
          </ac:spMkLst>
        </pc:spChg>
        <pc:spChg chg="add mod">
          <ac:chgData name="Zaralieva,Rumyana (GBS Sourcing) BI-BG-S" userId="acb836a2-01b2-4c83-bf7f-a32750ad8778" providerId="ADAL" clId="{3EC847F0-57F2-4310-83DA-05D449BB657D}" dt="2023-08-07T21:08:27.449" v="1900"/>
          <ac:spMkLst>
            <pc:docMk/>
            <pc:sldMk cId="2379109556" sldId="684"/>
            <ac:spMk id="12" creationId="{D1B9CB02-2CF7-9E24-D1B7-7268016637CC}"/>
          </ac:spMkLst>
        </pc:spChg>
        <pc:picChg chg="add del mod">
          <ac:chgData name="Zaralieva,Rumyana (GBS Sourcing) BI-BG-S" userId="acb836a2-01b2-4c83-bf7f-a32750ad8778" providerId="ADAL" clId="{3EC847F0-57F2-4310-83DA-05D449BB657D}" dt="2023-08-07T21:08:02.056" v="1891" actId="478"/>
          <ac:picMkLst>
            <pc:docMk/>
            <pc:sldMk cId="2379109556" sldId="684"/>
            <ac:picMk id="6" creationId="{38C805C6-1E2C-33B2-AD55-F8F3BFAE1E67}"/>
          </ac:picMkLst>
        </pc:picChg>
        <pc:picChg chg="add mod">
          <ac:chgData name="Zaralieva,Rumyana (GBS Sourcing) BI-BG-S" userId="acb836a2-01b2-4c83-bf7f-a32750ad8778" providerId="ADAL" clId="{3EC847F0-57F2-4310-83DA-05D449BB657D}" dt="2023-08-07T21:08:21.862" v="1899" actId="1076"/>
          <ac:picMkLst>
            <pc:docMk/>
            <pc:sldMk cId="2379109556" sldId="684"/>
            <ac:picMk id="11" creationId="{4AED3AEB-267D-94C2-B094-66B0C48AFE0B}"/>
          </ac:picMkLst>
        </pc:picChg>
      </pc:sldChg>
      <pc:sldChg chg="addSp delSp modSp new mod modAnim">
        <pc:chgData name="Zaralieva,Rumyana (GBS Sourcing) BI-BG-S" userId="acb836a2-01b2-4c83-bf7f-a32750ad8778" providerId="ADAL" clId="{3EC847F0-57F2-4310-83DA-05D449BB657D}" dt="2023-08-11T16:47:20.771" v="2901" actId="1076"/>
        <pc:sldMkLst>
          <pc:docMk/>
          <pc:sldMk cId="483055344" sldId="685"/>
        </pc:sldMkLst>
        <pc:spChg chg="del">
          <ac:chgData name="Zaralieva,Rumyana (GBS Sourcing) BI-BG-S" userId="acb836a2-01b2-4c83-bf7f-a32750ad8778" providerId="ADAL" clId="{3EC847F0-57F2-4310-83DA-05D449BB657D}" dt="2023-08-07T21:02:29.031" v="1802" actId="478"/>
          <ac:spMkLst>
            <pc:docMk/>
            <pc:sldMk cId="483055344" sldId="685"/>
            <ac:spMk id="2" creationId="{F3949DC6-D4C2-2FBC-E511-B832C84A5EC4}"/>
          </ac:spMkLst>
        </pc:spChg>
        <pc:spChg chg="mod">
          <ac:chgData name="Zaralieva,Rumyana (GBS Sourcing) BI-BG-S" userId="acb836a2-01b2-4c83-bf7f-a32750ad8778" providerId="ADAL" clId="{3EC847F0-57F2-4310-83DA-05D449BB657D}" dt="2023-08-07T21:02:34.369" v="1805"/>
          <ac:spMkLst>
            <pc:docMk/>
            <pc:sldMk cId="483055344" sldId="685"/>
            <ac:spMk id="3" creationId="{727EE5F4-46E1-67FD-D99E-A0C744DE5373}"/>
          </ac:spMkLst>
        </pc:spChg>
        <pc:spChg chg="add del mod">
          <ac:chgData name="Zaralieva,Rumyana (GBS Sourcing) BI-BG-S" userId="acb836a2-01b2-4c83-bf7f-a32750ad8778" providerId="ADAL" clId="{3EC847F0-57F2-4310-83DA-05D449BB657D}" dt="2023-08-07T21:08:50.378" v="1904" actId="21"/>
          <ac:spMkLst>
            <pc:docMk/>
            <pc:sldMk cId="483055344" sldId="685"/>
            <ac:spMk id="7" creationId="{E8ED498C-D5C5-2BC3-CEFB-92353ED6EEB8}"/>
          </ac:spMkLst>
        </pc:spChg>
        <pc:spChg chg="add mod">
          <ac:chgData name="Zaralieva,Rumyana (GBS Sourcing) BI-BG-S" userId="acb836a2-01b2-4c83-bf7f-a32750ad8778" providerId="ADAL" clId="{3EC847F0-57F2-4310-83DA-05D449BB657D}" dt="2023-08-11T16:47:20.771" v="2901" actId="1076"/>
          <ac:spMkLst>
            <pc:docMk/>
            <pc:sldMk cId="483055344" sldId="685"/>
            <ac:spMk id="10" creationId="{4FCEF674-1A00-160E-5170-FBD7F2ACE11C}"/>
          </ac:spMkLst>
        </pc:spChg>
        <pc:picChg chg="add del mod">
          <ac:chgData name="Zaralieva,Rumyana (GBS Sourcing) BI-BG-S" userId="acb836a2-01b2-4c83-bf7f-a32750ad8778" providerId="ADAL" clId="{3EC847F0-57F2-4310-83DA-05D449BB657D}" dt="2023-08-07T21:08:38.874" v="1901" actId="478"/>
          <ac:picMkLst>
            <pc:docMk/>
            <pc:sldMk cId="483055344" sldId="685"/>
            <ac:picMk id="6" creationId="{9FB38EF0-DEB8-9AD3-E22E-D384BF8F3819}"/>
          </ac:picMkLst>
        </pc:picChg>
        <pc:picChg chg="add mod">
          <ac:chgData name="Zaralieva,Rumyana (GBS Sourcing) BI-BG-S" userId="acb836a2-01b2-4c83-bf7f-a32750ad8778" providerId="ADAL" clId="{3EC847F0-57F2-4310-83DA-05D449BB657D}" dt="2023-08-11T16:47:20.771" v="2901" actId="1076"/>
          <ac:picMkLst>
            <pc:docMk/>
            <pc:sldMk cId="483055344" sldId="685"/>
            <ac:picMk id="9" creationId="{E55D56BD-7E93-1D01-CF51-2EF9E0CCB06D}"/>
          </ac:picMkLst>
        </pc:picChg>
      </pc:sldChg>
      <pc:sldChg chg="modSp add mod modAnim">
        <pc:chgData name="Zaralieva,Rumyana (GBS Sourcing) BI-BG-S" userId="acb836a2-01b2-4c83-bf7f-a32750ad8778" providerId="ADAL" clId="{3EC847F0-57F2-4310-83DA-05D449BB657D}" dt="2023-08-11T16:48:09.114" v="2907"/>
        <pc:sldMkLst>
          <pc:docMk/>
          <pc:sldMk cId="3756192503" sldId="686"/>
        </pc:sldMkLst>
        <pc:spChg chg="mod">
          <ac:chgData name="Zaralieva,Rumyana (GBS Sourcing) BI-BG-S" userId="acb836a2-01b2-4c83-bf7f-a32750ad8778" providerId="ADAL" clId="{3EC847F0-57F2-4310-83DA-05D449BB657D}" dt="2023-08-11T16:45:30.791" v="2896" actId="207"/>
          <ac:spMkLst>
            <pc:docMk/>
            <pc:sldMk cId="3756192503" sldId="686"/>
            <ac:spMk id="3" creationId="{00000000-0000-0000-0000-000000000000}"/>
          </ac:spMkLst>
        </pc:spChg>
      </pc:sldChg>
      <pc:sldChg chg="addSp delSp modSp new mod modClrScheme chgLayout">
        <pc:chgData name="Zaralieva,Rumyana (GBS Sourcing) BI-BG-S" userId="acb836a2-01b2-4c83-bf7f-a32750ad8778" providerId="ADAL" clId="{3EC847F0-57F2-4310-83DA-05D449BB657D}" dt="2023-08-09T10:16:07.271" v="2181" actId="1076"/>
        <pc:sldMkLst>
          <pc:docMk/>
          <pc:sldMk cId="2061568649" sldId="687"/>
        </pc:sldMkLst>
        <pc:spChg chg="del mod ord">
          <ac:chgData name="Zaralieva,Rumyana (GBS Sourcing) BI-BG-S" userId="acb836a2-01b2-4c83-bf7f-a32750ad8778" providerId="ADAL" clId="{3EC847F0-57F2-4310-83DA-05D449BB657D}" dt="2023-08-09T10:13:49.172" v="2146" actId="700"/>
          <ac:spMkLst>
            <pc:docMk/>
            <pc:sldMk cId="2061568649" sldId="687"/>
            <ac:spMk id="2" creationId="{9666E513-267F-4BB7-80FD-EB6528F90C96}"/>
          </ac:spMkLst>
        </pc:spChg>
        <pc:spChg chg="del">
          <ac:chgData name="Zaralieva,Rumyana (GBS Sourcing) BI-BG-S" userId="acb836a2-01b2-4c83-bf7f-a32750ad8778" providerId="ADAL" clId="{3EC847F0-57F2-4310-83DA-05D449BB657D}" dt="2023-08-09T10:13:49.172" v="2146" actId="700"/>
          <ac:spMkLst>
            <pc:docMk/>
            <pc:sldMk cId="2061568649" sldId="687"/>
            <ac:spMk id="3" creationId="{8FF4DE99-432E-4B4D-64A9-4B12772913BF}"/>
          </ac:spMkLst>
        </pc:spChg>
        <pc:spChg chg="mod ord">
          <ac:chgData name="Zaralieva,Rumyana (GBS Sourcing) BI-BG-S" userId="acb836a2-01b2-4c83-bf7f-a32750ad8778" providerId="ADAL" clId="{3EC847F0-57F2-4310-83DA-05D449BB657D}" dt="2023-08-09T10:13:49.172" v="2146" actId="700"/>
          <ac:spMkLst>
            <pc:docMk/>
            <pc:sldMk cId="2061568649" sldId="687"/>
            <ac:spMk id="4" creationId="{12EAC8C8-1AF9-DEC5-0523-DD538AEF65A5}"/>
          </ac:spMkLst>
        </pc:spChg>
        <pc:spChg chg="add mod ord">
          <ac:chgData name="Zaralieva,Rumyana (GBS Sourcing) BI-BG-S" userId="acb836a2-01b2-4c83-bf7f-a32750ad8778" providerId="ADAL" clId="{3EC847F0-57F2-4310-83DA-05D449BB657D}" dt="2023-08-09T10:14:02.092" v="2166" actId="20577"/>
          <ac:spMkLst>
            <pc:docMk/>
            <pc:sldMk cId="2061568649" sldId="687"/>
            <ac:spMk id="5" creationId="{4DDA2597-182E-80F7-1C28-909711C2A817}"/>
          </ac:spMkLst>
        </pc:spChg>
        <pc:spChg chg="add mod ord">
          <ac:chgData name="Zaralieva,Rumyana (GBS Sourcing) BI-BG-S" userId="acb836a2-01b2-4c83-bf7f-a32750ad8778" providerId="ADAL" clId="{3EC847F0-57F2-4310-83DA-05D449BB657D}" dt="2023-08-09T10:13:49.172" v="2146" actId="700"/>
          <ac:spMkLst>
            <pc:docMk/>
            <pc:sldMk cId="2061568649" sldId="687"/>
            <ac:spMk id="6" creationId="{06C4EE25-A06B-4690-E3D3-42CA070088EF}"/>
          </ac:spMkLst>
        </pc:spChg>
        <pc:picChg chg="add del mod">
          <ac:chgData name="Zaralieva,Rumyana (GBS Sourcing) BI-BG-S" userId="acb836a2-01b2-4c83-bf7f-a32750ad8778" providerId="ADAL" clId="{3EC847F0-57F2-4310-83DA-05D449BB657D}" dt="2023-08-09T10:15:54.638" v="2173" actId="478"/>
          <ac:picMkLst>
            <pc:docMk/>
            <pc:sldMk cId="2061568649" sldId="687"/>
            <ac:picMk id="8" creationId="{9311BB23-D7E5-1DF6-DF8A-95473DC4A2F3}"/>
          </ac:picMkLst>
        </pc:picChg>
        <pc:picChg chg="add mod">
          <ac:chgData name="Zaralieva,Rumyana (GBS Sourcing) BI-BG-S" userId="acb836a2-01b2-4c83-bf7f-a32750ad8778" providerId="ADAL" clId="{3EC847F0-57F2-4310-83DA-05D449BB657D}" dt="2023-08-09T10:16:07.271" v="2181" actId="1076"/>
          <ac:picMkLst>
            <pc:docMk/>
            <pc:sldMk cId="2061568649" sldId="687"/>
            <ac:picMk id="10" creationId="{4FE2E6B7-F160-5361-7BE0-866A75787CF8}"/>
          </ac:picMkLst>
        </pc:picChg>
      </pc:sldChg>
      <pc:sldChg chg="addSp delSp modSp new mod modClrScheme modAnim chgLayout">
        <pc:chgData name="Zaralieva,Rumyana (GBS Sourcing) BI-BG-S" userId="acb836a2-01b2-4c83-bf7f-a32750ad8778" providerId="ADAL" clId="{3EC847F0-57F2-4310-83DA-05D449BB657D}" dt="2023-08-09T11:38:39.563" v="2759" actId="20577"/>
        <pc:sldMkLst>
          <pc:docMk/>
          <pc:sldMk cId="3052326698" sldId="688"/>
        </pc:sldMkLst>
        <pc:spChg chg="del mod ord">
          <ac:chgData name="Zaralieva,Rumyana (GBS Sourcing) BI-BG-S" userId="acb836a2-01b2-4c83-bf7f-a32750ad8778" providerId="ADAL" clId="{3EC847F0-57F2-4310-83DA-05D449BB657D}" dt="2023-08-09T10:17:22.132" v="2185" actId="700"/>
          <ac:spMkLst>
            <pc:docMk/>
            <pc:sldMk cId="3052326698" sldId="688"/>
            <ac:spMk id="2" creationId="{5C5BED9B-1D51-053C-CCA4-9EBE615D94D3}"/>
          </ac:spMkLst>
        </pc:spChg>
        <pc:spChg chg="del">
          <ac:chgData name="Zaralieva,Rumyana (GBS Sourcing) BI-BG-S" userId="acb836a2-01b2-4c83-bf7f-a32750ad8778" providerId="ADAL" clId="{3EC847F0-57F2-4310-83DA-05D449BB657D}" dt="2023-08-09T10:17:22.132" v="2185" actId="700"/>
          <ac:spMkLst>
            <pc:docMk/>
            <pc:sldMk cId="3052326698" sldId="688"/>
            <ac:spMk id="3" creationId="{2A7F08E4-0C03-2D46-A26C-4BF2B78E0E8D}"/>
          </ac:spMkLst>
        </pc:spChg>
        <pc:spChg chg="add mod ord">
          <ac:chgData name="Zaralieva,Rumyana (GBS Sourcing) BI-BG-S" userId="acb836a2-01b2-4c83-bf7f-a32750ad8778" providerId="ADAL" clId="{3EC847F0-57F2-4310-83DA-05D449BB657D}" dt="2023-08-09T10:19:43.417" v="2200" actId="20577"/>
          <ac:spMkLst>
            <pc:docMk/>
            <pc:sldMk cId="3052326698" sldId="688"/>
            <ac:spMk id="4" creationId="{FD8B901B-B640-BE8D-2047-4DC9D6330FFC}"/>
          </ac:spMkLst>
        </pc:spChg>
        <pc:spChg chg="add mod ord">
          <ac:chgData name="Zaralieva,Rumyana (GBS Sourcing) BI-BG-S" userId="acb836a2-01b2-4c83-bf7f-a32750ad8778" providerId="ADAL" clId="{3EC847F0-57F2-4310-83DA-05D449BB657D}" dt="2023-08-09T11:38:39.563" v="2759" actId="20577"/>
          <ac:spMkLst>
            <pc:docMk/>
            <pc:sldMk cId="3052326698" sldId="688"/>
            <ac:spMk id="5" creationId="{FE39E3C1-5AE5-2E47-430D-9EB61FBA45F8}"/>
          </ac:spMkLst>
        </pc:spChg>
      </pc:sldChg>
      <pc:sldChg chg="addSp delSp modSp new mod modAnim">
        <pc:chgData name="Zaralieva,Rumyana (GBS Sourcing) BI-BG-S" userId="acb836a2-01b2-4c83-bf7f-a32750ad8778" providerId="ADAL" clId="{3EC847F0-57F2-4310-83DA-05D449BB657D}" dt="2023-08-11T16:47:47.659" v="2905" actId="14100"/>
        <pc:sldMkLst>
          <pc:docMk/>
          <pc:sldMk cId="3242002991" sldId="689"/>
        </pc:sldMkLst>
        <pc:spChg chg="mod">
          <ac:chgData name="Zaralieva,Rumyana (GBS Sourcing) BI-BG-S" userId="acb836a2-01b2-4c83-bf7f-a32750ad8778" providerId="ADAL" clId="{3EC847F0-57F2-4310-83DA-05D449BB657D}" dt="2023-08-09T11:07:43.885" v="2325"/>
          <ac:spMkLst>
            <pc:docMk/>
            <pc:sldMk cId="3242002991" sldId="689"/>
            <ac:spMk id="2" creationId="{FEAAC927-4BDC-06CB-71FF-7081392BB7E3}"/>
          </ac:spMkLst>
        </pc:spChg>
        <pc:spChg chg="mod">
          <ac:chgData name="Zaralieva,Rumyana (GBS Sourcing) BI-BG-S" userId="acb836a2-01b2-4c83-bf7f-a32750ad8778" providerId="ADAL" clId="{3EC847F0-57F2-4310-83DA-05D449BB657D}" dt="2023-08-09T11:07:22.418" v="2322" actId="20577"/>
          <ac:spMkLst>
            <pc:docMk/>
            <pc:sldMk cId="3242002991" sldId="689"/>
            <ac:spMk id="3" creationId="{6DD13DA1-D2E6-EBF1-E3E2-116B29CD26CD}"/>
          </ac:spMkLst>
        </pc:spChg>
        <pc:spChg chg="add mod">
          <ac:chgData name="Zaralieva,Rumyana (GBS Sourcing) BI-BG-S" userId="acb836a2-01b2-4c83-bf7f-a32750ad8778" providerId="ADAL" clId="{3EC847F0-57F2-4310-83DA-05D449BB657D}" dt="2023-08-09T11:12:09.685" v="2378" actId="14100"/>
          <ac:spMkLst>
            <pc:docMk/>
            <pc:sldMk cId="3242002991" sldId="689"/>
            <ac:spMk id="9" creationId="{77E02606-FCD4-BE9D-D2EF-0C12E8CF9454}"/>
          </ac:spMkLst>
        </pc:spChg>
        <pc:spChg chg="add mod">
          <ac:chgData name="Zaralieva,Rumyana (GBS Sourcing) BI-BG-S" userId="acb836a2-01b2-4c83-bf7f-a32750ad8778" providerId="ADAL" clId="{3EC847F0-57F2-4310-83DA-05D449BB657D}" dt="2023-08-09T11:13:17.322" v="2421" actId="207"/>
          <ac:spMkLst>
            <pc:docMk/>
            <pc:sldMk cId="3242002991" sldId="689"/>
            <ac:spMk id="10" creationId="{363F07A3-9148-A2C1-2BB5-D3DC4ED08856}"/>
          </ac:spMkLst>
        </pc:spChg>
        <pc:spChg chg="add mod">
          <ac:chgData name="Zaralieva,Rumyana (GBS Sourcing) BI-BG-S" userId="acb836a2-01b2-4c83-bf7f-a32750ad8778" providerId="ADAL" clId="{3EC847F0-57F2-4310-83DA-05D449BB657D}" dt="2023-08-11T16:47:35.969" v="2902" actId="14100"/>
          <ac:spMkLst>
            <pc:docMk/>
            <pc:sldMk cId="3242002991" sldId="689"/>
            <ac:spMk id="11" creationId="{71130793-87CB-8C4C-91C4-53AFD2753E96}"/>
          </ac:spMkLst>
        </pc:spChg>
        <pc:spChg chg="add mod">
          <ac:chgData name="Zaralieva,Rumyana (GBS Sourcing) BI-BG-S" userId="acb836a2-01b2-4c83-bf7f-a32750ad8778" providerId="ADAL" clId="{3EC847F0-57F2-4310-83DA-05D449BB657D}" dt="2023-08-11T16:47:41.535" v="2903" actId="14100"/>
          <ac:spMkLst>
            <pc:docMk/>
            <pc:sldMk cId="3242002991" sldId="689"/>
            <ac:spMk id="12" creationId="{D3714386-7C94-D986-5180-625A8E17BCE1}"/>
          </ac:spMkLst>
        </pc:spChg>
        <pc:spChg chg="add mod">
          <ac:chgData name="Zaralieva,Rumyana (GBS Sourcing) BI-BG-S" userId="acb836a2-01b2-4c83-bf7f-a32750ad8778" providerId="ADAL" clId="{3EC847F0-57F2-4310-83DA-05D449BB657D}" dt="2023-08-11T16:47:44.604" v="2904" actId="14100"/>
          <ac:spMkLst>
            <pc:docMk/>
            <pc:sldMk cId="3242002991" sldId="689"/>
            <ac:spMk id="13" creationId="{51358CBD-4353-FA9C-45CC-559B88830E41}"/>
          </ac:spMkLst>
        </pc:spChg>
        <pc:spChg chg="add mod">
          <ac:chgData name="Zaralieva,Rumyana (GBS Sourcing) BI-BG-S" userId="acb836a2-01b2-4c83-bf7f-a32750ad8778" providerId="ADAL" clId="{3EC847F0-57F2-4310-83DA-05D449BB657D}" dt="2023-08-11T16:47:47.659" v="2905" actId="14100"/>
          <ac:spMkLst>
            <pc:docMk/>
            <pc:sldMk cId="3242002991" sldId="689"/>
            <ac:spMk id="14" creationId="{F3ED49F5-B3D7-7CE6-AFE7-423CA5CC6A01}"/>
          </ac:spMkLst>
        </pc:spChg>
        <pc:picChg chg="add del mod">
          <ac:chgData name="Zaralieva,Rumyana (GBS Sourcing) BI-BG-S" userId="acb836a2-01b2-4c83-bf7f-a32750ad8778" providerId="ADAL" clId="{3EC847F0-57F2-4310-83DA-05D449BB657D}" dt="2023-08-09T11:11:08.555" v="2332" actId="478"/>
          <ac:picMkLst>
            <pc:docMk/>
            <pc:sldMk cId="3242002991" sldId="689"/>
            <ac:picMk id="6" creationId="{D4DF9EF5-6F5B-6D56-1329-503AEE266952}"/>
          </ac:picMkLst>
        </pc:picChg>
        <pc:picChg chg="add mod">
          <ac:chgData name="Zaralieva,Rumyana (GBS Sourcing) BI-BG-S" userId="acb836a2-01b2-4c83-bf7f-a32750ad8778" providerId="ADAL" clId="{3EC847F0-57F2-4310-83DA-05D449BB657D}" dt="2023-08-09T11:11:23.420" v="2336" actId="27614"/>
          <ac:picMkLst>
            <pc:docMk/>
            <pc:sldMk cId="3242002991" sldId="689"/>
            <ac:picMk id="8" creationId="{A28F6CDD-ACDE-04DF-7F0C-3BBD5CF3F898}"/>
          </ac:picMkLst>
        </pc:picChg>
      </pc:sldChg>
      <pc:sldChg chg="modSp new mod">
        <pc:chgData name="Zaralieva,Rumyana (GBS Sourcing) BI-BG-S" userId="acb836a2-01b2-4c83-bf7f-a32750ad8778" providerId="ADAL" clId="{3EC847F0-57F2-4310-83DA-05D449BB657D}" dt="2023-08-09T11:21:27.214" v="2601" actId="20577"/>
        <pc:sldMkLst>
          <pc:docMk/>
          <pc:sldMk cId="2316955465" sldId="690"/>
        </pc:sldMkLst>
        <pc:spChg chg="mod">
          <ac:chgData name="Zaralieva,Rumyana (GBS Sourcing) BI-BG-S" userId="acb836a2-01b2-4c83-bf7f-a32750ad8778" providerId="ADAL" clId="{3EC847F0-57F2-4310-83DA-05D449BB657D}" dt="2023-08-09T11:21:27.214" v="2601" actId="20577"/>
          <ac:spMkLst>
            <pc:docMk/>
            <pc:sldMk cId="2316955465" sldId="690"/>
            <ac:spMk id="2" creationId="{96D4BFF8-7607-EC15-DC89-48808EE7C902}"/>
          </ac:spMkLst>
        </pc:spChg>
        <pc:spChg chg="mod">
          <ac:chgData name="Zaralieva,Rumyana (GBS Sourcing) BI-BG-S" userId="acb836a2-01b2-4c83-bf7f-a32750ad8778" providerId="ADAL" clId="{3EC847F0-57F2-4310-83DA-05D449BB657D}" dt="2023-08-09T11:20:39.573" v="2574" actId="20577"/>
          <ac:spMkLst>
            <pc:docMk/>
            <pc:sldMk cId="2316955465" sldId="690"/>
            <ac:spMk id="3" creationId="{C9D8F02B-B2F4-AA57-9983-5FB021493CE2}"/>
          </ac:spMkLst>
        </pc:spChg>
      </pc:sldChg>
      <pc:sldChg chg="addSp delSp modSp new mod modAnim">
        <pc:chgData name="Zaralieva,Rumyana (GBS Sourcing) BI-BG-S" userId="acb836a2-01b2-4c83-bf7f-a32750ad8778" providerId="ADAL" clId="{3EC847F0-57F2-4310-83DA-05D449BB657D}" dt="2023-08-09T11:31:50.094" v="2724"/>
        <pc:sldMkLst>
          <pc:docMk/>
          <pc:sldMk cId="1782933461" sldId="691"/>
        </pc:sldMkLst>
        <pc:spChg chg="mod">
          <ac:chgData name="Zaralieva,Rumyana (GBS Sourcing) BI-BG-S" userId="acb836a2-01b2-4c83-bf7f-a32750ad8778" providerId="ADAL" clId="{3EC847F0-57F2-4310-83DA-05D449BB657D}" dt="2023-08-09T11:22:30.152" v="2619" actId="20577"/>
          <ac:spMkLst>
            <pc:docMk/>
            <pc:sldMk cId="1782933461" sldId="691"/>
            <ac:spMk id="3" creationId="{1AB33D91-22FC-DCB8-5777-A80DF0C04E18}"/>
          </ac:spMkLst>
        </pc:spChg>
        <pc:spChg chg="add del mod">
          <ac:chgData name="Zaralieva,Rumyana (GBS Sourcing) BI-BG-S" userId="acb836a2-01b2-4c83-bf7f-a32750ad8778" providerId="ADAL" clId="{3EC847F0-57F2-4310-83DA-05D449BB657D}" dt="2023-08-09T11:30:34.403" v="2656" actId="21"/>
          <ac:spMkLst>
            <pc:docMk/>
            <pc:sldMk cId="1782933461" sldId="691"/>
            <ac:spMk id="9" creationId="{7503DDE8-F086-7D08-A2B4-60557AB2337A}"/>
          </ac:spMkLst>
        </pc:spChg>
        <pc:spChg chg="add mod">
          <ac:chgData name="Zaralieva,Rumyana (GBS Sourcing) BI-BG-S" userId="acb836a2-01b2-4c83-bf7f-a32750ad8778" providerId="ADAL" clId="{3EC847F0-57F2-4310-83DA-05D449BB657D}" dt="2023-08-09T11:30:38.109" v="2658"/>
          <ac:spMkLst>
            <pc:docMk/>
            <pc:sldMk cId="1782933461" sldId="691"/>
            <ac:spMk id="12" creationId="{169141B7-BAAA-0317-85EB-EBB782AE678B}"/>
          </ac:spMkLst>
        </pc:spChg>
        <pc:spChg chg="add mod">
          <ac:chgData name="Zaralieva,Rumyana (GBS Sourcing) BI-BG-S" userId="acb836a2-01b2-4c83-bf7f-a32750ad8778" providerId="ADAL" clId="{3EC847F0-57F2-4310-83DA-05D449BB657D}" dt="2023-08-09T11:31:23.506" v="2722" actId="14100"/>
          <ac:spMkLst>
            <pc:docMk/>
            <pc:sldMk cId="1782933461" sldId="691"/>
            <ac:spMk id="13" creationId="{3282481B-76F4-FE9A-BB43-89E5BFC24E23}"/>
          </ac:spMkLst>
        </pc:spChg>
        <pc:picChg chg="add del mod">
          <ac:chgData name="Zaralieva,Rumyana (GBS Sourcing) BI-BG-S" userId="acb836a2-01b2-4c83-bf7f-a32750ad8778" providerId="ADAL" clId="{3EC847F0-57F2-4310-83DA-05D449BB657D}" dt="2023-08-09T11:27:48.484" v="2624" actId="478"/>
          <ac:picMkLst>
            <pc:docMk/>
            <pc:sldMk cId="1782933461" sldId="691"/>
            <ac:picMk id="6" creationId="{67B9267D-E70B-6078-85B8-3462DFBB0E29}"/>
          </ac:picMkLst>
        </pc:picChg>
        <pc:picChg chg="add del mod">
          <ac:chgData name="Zaralieva,Rumyana (GBS Sourcing) BI-BG-S" userId="acb836a2-01b2-4c83-bf7f-a32750ad8778" providerId="ADAL" clId="{3EC847F0-57F2-4310-83DA-05D449BB657D}" dt="2023-08-09T11:29:54.214" v="2649" actId="478"/>
          <ac:picMkLst>
            <pc:docMk/>
            <pc:sldMk cId="1782933461" sldId="691"/>
            <ac:picMk id="8" creationId="{7471F6CA-DF7C-1592-B4D2-E490E5FFECC8}"/>
          </ac:picMkLst>
        </pc:picChg>
        <pc:picChg chg="add mod">
          <ac:chgData name="Zaralieva,Rumyana (GBS Sourcing) BI-BG-S" userId="acb836a2-01b2-4c83-bf7f-a32750ad8778" providerId="ADAL" clId="{3EC847F0-57F2-4310-83DA-05D449BB657D}" dt="2023-08-09T11:31:15.825" v="2720" actId="1076"/>
          <ac:picMkLst>
            <pc:docMk/>
            <pc:sldMk cId="1782933461" sldId="691"/>
            <ac:picMk id="11" creationId="{81AB18D3-609C-7760-DC22-3F9460FDF968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F20103-83CC-4A54-8FDE-9D37FC2629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53962-26EF-44E4-9E69-61B1727AB1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87215-0C8F-4762-A664-737A353EC9A4}" type="datetimeFigureOut">
              <a:rPr lang="bg-BG" smtClean="0"/>
              <a:t>6.1.2024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A6967E-448F-4887-8FCB-34482EFBCC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554C2-DDBA-40E2-9536-53A07EC502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318AE-53F9-47EA-B5FE-E9473933AF11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1506029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84649-876A-46C9-8472-14CB09C070D8}" type="datetimeFigureOut">
              <a:rPr lang="en-US" smtClean="0"/>
              <a:t>1/6/2024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067CD-8E6B-4360-9AA8-C5DF2A48A6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8476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87032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85307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80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028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3629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8484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58047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28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50641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09911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image" Target="../media/image1.emf"/><Relationship Id="rId16" Type="http://schemas.openxmlformats.org/officeDocument/2006/relationships/image" Target="../media/image2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10" Type="http://schemas.openxmlformats.org/officeDocument/2006/relationships/image" Target="../media/image21.png"/><Relationship Id="rId4" Type="http://schemas.openxmlformats.org/officeDocument/2006/relationships/image" Target="../media/image8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hyperlink" Target="https://motion-software.com/" TargetMode="External"/><Relationship Id="rId13" Type="http://schemas.openxmlformats.org/officeDocument/2006/relationships/image" Target="../media/image32.png"/><Relationship Id="rId18" Type="http://schemas.openxmlformats.org/officeDocument/2006/relationships/hyperlink" Target="http://www.telenor.bg/" TargetMode="External"/><Relationship Id="rId26" Type="http://schemas.openxmlformats.org/officeDocument/2006/relationships/hyperlink" Target="https://www.superhosting.bg/" TargetMode="External"/><Relationship Id="rId3" Type="http://schemas.openxmlformats.org/officeDocument/2006/relationships/image" Target="../media/image8.png"/><Relationship Id="rId21" Type="http://schemas.openxmlformats.org/officeDocument/2006/relationships/image" Target="../media/image36.png"/><Relationship Id="rId7" Type="http://schemas.openxmlformats.org/officeDocument/2006/relationships/image" Target="../media/image29.png"/><Relationship Id="rId12" Type="http://schemas.openxmlformats.org/officeDocument/2006/relationships/hyperlink" Target="https://aeternity.com/" TargetMode="External"/><Relationship Id="rId17" Type="http://schemas.openxmlformats.org/officeDocument/2006/relationships/image" Target="../media/image34.png"/><Relationship Id="rId25" Type="http://schemas.openxmlformats.org/officeDocument/2006/relationships/image" Target="../media/image38.png"/><Relationship Id="rId2" Type="http://schemas.openxmlformats.org/officeDocument/2006/relationships/image" Target="../media/image1.emf"/><Relationship Id="rId16" Type="http://schemas.openxmlformats.org/officeDocument/2006/relationships/hyperlink" Target="https://www.softwaregroup.com/" TargetMode="External"/><Relationship Id="rId20" Type="http://schemas.openxmlformats.org/officeDocument/2006/relationships/hyperlink" Target="http://www.xs-software.com/" TargetMode="External"/><Relationship Id="rId29" Type="http://schemas.openxmlformats.org/officeDocument/2006/relationships/image" Target="../media/image40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www.indeavr.com/en" TargetMode="External"/><Relationship Id="rId11" Type="http://schemas.openxmlformats.org/officeDocument/2006/relationships/image" Target="../media/image31.jpeg"/><Relationship Id="rId24" Type="http://schemas.openxmlformats.org/officeDocument/2006/relationships/hyperlink" Target="http://www.postbank.bg/" TargetMode="External"/><Relationship Id="rId5" Type="http://schemas.openxmlformats.org/officeDocument/2006/relationships/image" Target="../media/image28.png"/><Relationship Id="rId15" Type="http://schemas.openxmlformats.org/officeDocument/2006/relationships/image" Target="../media/image33.png"/><Relationship Id="rId23" Type="http://schemas.openxmlformats.org/officeDocument/2006/relationships/image" Target="../media/image37.png"/><Relationship Id="rId28" Type="http://schemas.openxmlformats.org/officeDocument/2006/relationships/hyperlink" Target="http://smartit.bg/" TargetMode="External"/><Relationship Id="rId10" Type="http://schemas.openxmlformats.org/officeDocument/2006/relationships/hyperlink" Target="https://www.liebherr.com/en/deu/start/start-page.html" TargetMode="External"/><Relationship Id="rId19" Type="http://schemas.openxmlformats.org/officeDocument/2006/relationships/image" Target="../media/image35.png"/><Relationship Id="rId4" Type="http://schemas.openxmlformats.org/officeDocument/2006/relationships/hyperlink" Target="http://www.infragistics.com/" TargetMode="External"/><Relationship Id="rId9" Type="http://schemas.openxmlformats.org/officeDocument/2006/relationships/image" Target="../media/image30.png"/><Relationship Id="rId14" Type="http://schemas.openxmlformats.org/officeDocument/2006/relationships/hyperlink" Target="https://netpeak.bg/" TargetMode="External"/><Relationship Id="rId22" Type="http://schemas.openxmlformats.org/officeDocument/2006/relationships/hyperlink" Target="https://www.sbtech.com/" TargetMode="External"/><Relationship Id="rId27" Type="http://schemas.openxmlformats.org/officeDocument/2006/relationships/image" Target="../media/image39.png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jpeg"/><Relationship Id="rId3" Type="http://schemas.openxmlformats.org/officeDocument/2006/relationships/image" Target="../media/image8.png"/><Relationship Id="rId7" Type="http://schemas.openxmlformats.org/officeDocument/2006/relationships/hyperlink" Target="http://www.world-of-myths.com/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2.png"/><Relationship Id="rId5" Type="http://schemas.openxmlformats.org/officeDocument/2006/relationships/hyperlink" Target="https://www.onebitsoftware.net/" TargetMode="External"/><Relationship Id="rId10" Type="http://schemas.openxmlformats.org/officeDocument/2006/relationships/image" Target="../media/image44.gif"/><Relationship Id="rId4" Type="http://schemas.openxmlformats.org/officeDocument/2006/relationships/image" Target="../media/image41.jpeg"/><Relationship Id="rId9" Type="http://schemas.openxmlformats.org/officeDocument/2006/relationships/hyperlink" Target="https://www.lukanet.com/" TargetMode="Externa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www.facebook.com/SoftwareUniversity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48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47.png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46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5B5A345C-2CD0-4932-A998-37B2D20BF0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6629" y="2351427"/>
            <a:ext cx="5439372" cy="232599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951E7DA9-C5F0-43D9-B013-3BDF9EEF029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350812" y="2374047"/>
            <a:ext cx="3171055" cy="3431879"/>
          </a:xfrm>
          <a:prstGeom prst="rect">
            <a:avLst/>
          </a:prstGeom>
        </p:spPr>
      </p:pic>
      <p:sp>
        <p:nvSpPr>
          <p:cNvPr id="43" name="Subtitle 5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6859" y="1303142"/>
            <a:ext cx="10965303" cy="882654"/>
          </a:xfrm>
        </p:spPr>
        <p:txBody>
          <a:bodyPr>
            <a:normAutofit/>
          </a:bodyPr>
          <a:lstStyle>
            <a:lvl1pPr marL="0" indent="0" algn="ctr">
              <a:buNone/>
              <a:defRPr sz="3598">
                <a:solidFill>
                  <a:schemeClr val="tx1"/>
                </a:solidFill>
              </a:defRPr>
            </a:lvl1pPr>
          </a:lstStyle>
          <a:p>
            <a:r>
              <a:rPr lang="bg-BG" dirty="0"/>
              <a:t>Подзаглавие</a:t>
            </a:r>
          </a:p>
          <a:p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FAEB7CD-FF73-4344-9FE5-589B30F5AAF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2813" y="6057655"/>
            <a:ext cx="2106010" cy="5252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DFEC2C-38C6-405B-AD0A-06879C50EFE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6630" y="6035664"/>
            <a:ext cx="629579" cy="52650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7483B54-1DD1-4FC4-9FA0-4872F8C409C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3142" y="6035664"/>
            <a:ext cx="1187082" cy="5265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6859" y="254857"/>
            <a:ext cx="10965303" cy="882654"/>
          </a:xfrm>
        </p:spPr>
        <p:txBody>
          <a:bodyPr/>
          <a:lstStyle>
            <a:lvl1pPr algn="ctr">
              <a:defRPr sz="4798"/>
            </a:lvl1pPr>
          </a:lstStyle>
          <a:p>
            <a:r>
              <a:rPr lang="bg-BG" dirty="0"/>
              <a:t>Заглавие на презентация</a:t>
            </a:r>
            <a:endParaRPr lang="en-US" dirty="0"/>
          </a:p>
        </p:txBody>
      </p:sp>
      <p:pic>
        <p:nvPicPr>
          <p:cNvPr id="27" name="Picture 4" title="CC-BY-NC-SA License">
            <a:hlinkClick r:id="rId7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7CB336FF-A768-4CE1-B1CE-FC103B348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51416" y="6080062"/>
            <a:ext cx="1437271" cy="502868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8643853" y="5916124"/>
            <a:ext cx="2951518" cy="382788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9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8643853" y="6340279"/>
            <a:ext cx="2951518" cy="351754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7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  <p:sp>
        <p:nvSpPr>
          <p:cNvPr id="36" name="Text Placeholder 13">
            <a:extLst>
              <a:ext uri="{FF2B5EF4-FFF2-40B4-BE49-F238E27FC236}">
                <a16:creationId xmlns:a16="http://schemas.microsoft.com/office/drawing/2014/main" id="{3B21F47B-DE1F-442D-A2B7-6866F87867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671147" y="4876800"/>
            <a:ext cx="2951518" cy="50679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7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40" name="Text Placeholder 13">
            <a:extLst>
              <a:ext uri="{FF2B5EF4-FFF2-40B4-BE49-F238E27FC236}">
                <a16:creationId xmlns:a16="http://schemas.microsoft.com/office/drawing/2014/main" id="{CD940256-851E-46C8-8BFB-A5ECA6C7DA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671147" y="5368740"/>
            <a:ext cx="2951518" cy="44479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/>
        </p:nvSpPr>
        <p:spPr>
          <a:xfrm>
            <a:off x="-1589" y="6702676"/>
            <a:ext cx="12195176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4E5CD64-8E62-478C-BD07-29B0AE8E261B}"/>
              </a:ext>
            </a:extLst>
          </p:cNvPr>
          <p:cNvSpPr/>
          <p:nvPr userDrawn="1"/>
        </p:nvSpPr>
        <p:spPr>
          <a:xfrm>
            <a:off x="-1588" y="6702676"/>
            <a:ext cx="12192000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0179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C19C6415-13AB-4677-935E-D11508C4AD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B4EBD86-A13A-41DF-A04E-EA4A858E8860}"/>
              </a:ext>
            </a:extLst>
          </p:cNvPr>
          <p:cNvSpPr/>
          <p:nvPr/>
        </p:nvSpPr>
        <p:spPr>
          <a:xfrm>
            <a:off x="-3176" y="-17929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04F318BE-2BAD-4677-871C-D78A4BF0CB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501" y="1196126"/>
            <a:ext cx="11811097" cy="518562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609219" indent="0">
              <a:buNone/>
              <a:defRPr/>
            </a:lvl2pPr>
          </a:lstStyle>
          <a:p>
            <a:pPr lvl="0"/>
            <a:r>
              <a:rPr lang="en-GB" dirty="0"/>
              <a:t>Sample source code: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278A82F-5546-4977-9F75-2A933B4159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5283" y="1830475"/>
            <a:ext cx="10961435" cy="1633497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398" b="1" noProof="1" smtClean="0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BA3E62-7E9B-447C-9045-B989874D05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57BD22-7B02-4D39-928A-4BAD0D84EC13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1/6/2024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DED1B3-84A5-43D8-8770-B2C1E963B68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13FF9B-335F-4699-94F7-E43CA829037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EB003D1-D2F8-474E-9E8E-075BE60E927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82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3609A8D-9063-4A88-A094-81A65D7DF4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880F1A8-532C-4443-BDB9-44438A972E15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Rectangle 1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2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95936" y="1353867"/>
            <a:ext cx="7199299" cy="502788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FF342A0-26CC-4ADA-AB90-FC4810F88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A66184F8-77F5-4000-AA69-383B07AEEF0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1/6/2024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CAD63B7-3B55-42B3-B63C-7488630C399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97A1733E-05EA-4892-9222-96356ACBDF8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FE050E4-DC54-4CF4-A8D3-DC8B8DA04E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2B94D3F-5DC8-4398-914C-4833ABE4CC19}"/>
              </a:ext>
            </a:extLst>
          </p:cNvPr>
          <p:cNvSpPr/>
          <p:nvPr userDrawn="1"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9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401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3609A8D-9063-4A88-A094-81A65D7DF4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264449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880F1A8-532C-4443-BDB9-44438A972E15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92820" y="1435108"/>
            <a:ext cx="7804097" cy="469137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Rectangle 1"/>
          <p:cNvSpPr/>
          <p:nvPr/>
        </p:nvSpPr>
        <p:spPr>
          <a:xfrm>
            <a:off x="7996846" y="1101255"/>
            <a:ext cx="62937" cy="517863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8159711" y="1876206"/>
            <a:ext cx="186904" cy="440368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2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725989" y="1353867"/>
            <a:ext cx="3269246" cy="5027884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FF342A0-26CC-4ADA-AB90-FC4810F88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A66184F8-77F5-4000-AA69-383B07AEEF0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1/6/2024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CAD63B7-3B55-42B3-B63C-7488630C399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97A1733E-05EA-4892-9222-96356ACBDF8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FE050E4-DC54-4CF4-A8D3-DC8B8DA04E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2B94D3F-5DC8-4398-914C-4833ABE4CC19}"/>
              </a:ext>
            </a:extLst>
          </p:cNvPr>
          <p:cNvSpPr/>
          <p:nvPr userDrawn="1"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9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30789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B21D9C95-5FF6-4F7E-AC00-ED6F3DD385F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DEAD13D1-8921-41EB-9EDF-DA3F5121F4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CFDBB16-985C-4CC7-B6DB-B81B36037922}"/>
              </a:ext>
            </a:extLst>
          </p:cNvPr>
          <p:cNvSpPr/>
          <p:nvPr/>
        </p:nvSpPr>
        <p:spPr>
          <a:xfrm>
            <a:off x="-1051301" y="703244"/>
            <a:ext cx="8406073" cy="1033303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marR="0" lvl="0" indent="0" algn="ctr" defTabSz="913852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E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kumimoji="0" lang="bg-BG" sz="8797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Въпроси</a:t>
            </a:r>
            <a:r>
              <a:rPr kumimoji="0" lang="en-US" sz="8797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</a:t>
            </a:r>
            <a:endParaRPr kumimoji="0" lang="en-US" sz="8797" b="1" i="0" u="none" strike="noStrike" kern="1200" cap="none" spc="150" normalizeH="0" baseline="0" noProof="0" dirty="0">
              <a:ln w="11430"/>
              <a:solidFill>
                <a:srgbClr val="234465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47CFF3C-C4FA-493D-8505-DF469F4D36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87" y="2222932"/>
            <a:ext cx="3575905" cy="414868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320846EB-6FC8-4F9D-97D0-A1A8E9CEE0D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6452" y="314259"/>
            <a:ext cx="2126081" cy="530284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9983C1-41F3-4B45-9E6B-F2615F743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1/6/2024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2622C9-3C7D-445D-83B2-28583716E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04DAB2-278F-4812-9F5E-FB63D8068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0675455-B7FA-4569-A5FD-A3B0F20B2A2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857" y="1702473"/>
            <a:ext cx="1198901" cy="119890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27D15FD-4C66-4B85-98E6-7826AA8F61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116" y="3776293"/>
            <a:ext cx="1166400" cy="140222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A755AAE-BA08-481C-9224-0061170EE4B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000" y="3776293"/>
            <a:ext cx="1166400" cy="138925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A83D66F-855B-463B-920B-BF239B01A20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000" y="3775663"/>
            <a:ext cx="1166400" cy="156713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643F71A-2013-433A-8322-FBAAED3162D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8000" y="3769759"/>
            <a:ext cx="1166400" cy="135075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0812936-74B6-4265-8C08-AEDC8C79870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8000" y="3776293"/>
            <a:ext cx="1166400" cy="143370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74C190C-5856-41B9-8819-AE8DE0E10980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303" y="3776295"/>
            <a:ext cx="1164654" cy="1440000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F62FB7C-BD6E-4383-98C1-2CF30F34CAFD}"/>
              </a:ext>
            </a:extLst>
          </p:cNvPr>
          <p:cNvCxnSpPr>
            <a:cxnSpLocks/>
          </p:cNvCxnSpPr>
          <p:nvPr/>
        </p:nvCxnSpPr>
        <p:spPr>
          <a:xfrm>
            <a:off x="3969414" y="3335565"/>
            <a:ext cx="7161786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4E5982E-3110-47E1-A5BB-91B7BECC3093}"/>
              </a:ext>
            </a:extLst>
          </p:cNvPr>
          <p:cNvCxnSpPr/>
          <p:nvPr/>
        </p:nvCxnSpPr>
        <p:spPr>
          <a:xfrm>
            <a:off x="3969414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2BFE2F3-0845-4E5B-9375-E9D4027DD675}"/>
              </a:ext>
            </a:extLst>
          </p:cNvPr>
          <p:cNvCxnSpPr/>
          <p:nvPr/>
        </p:nvCxnSpPr>
        <p:spPr>
          <a:xfrm>
            <a:off x="53640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3DDBF37-0764-47AA-94E3-9A44F3ED8FB5}"/>
              </a:ext>
            </a:extLst>
          </p:cNvPr>
          <p:cNvCxnSpPr/>
          <p:nvPr/>
        </p:nvCxnSpPr>
        <p:spPr>
          <a:xfrm>
            <a:off x="681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99ABE09-E33C-46B7-A80D-7BF4A6956211}"/>
              </a:ext>
            </a:extLst>
          </p:cNvPr>
          <p:cNvCxnSpPr/>
          <p:nvPr/>
        </p:nvCxnSpPr>
        <p:spPr>
          <a:xfrm>
            <a:off x="825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E91D320-3732-40B8-864D-142D0A277ED1}"/>
              </a:ext>
            </a:extLst>
          </p:cNvPr>
          <p:cNvCxnSpPr>
            <a:cxnSpLocks/>
          </p:cNvCxnSpPr>
          <p:nvPr/>
        </p:nvCxnSpPr>
        <p:spPr>
          <a:xfrm>
            <a:off x="969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C63D1E8-4A92-4691-8A24-A2FC7E8008E5}"/>
              </a:ext>
            </a:extLst>
          </p:cNvPr>
          <p:cNvCxnSpPr>
            <a:cxnSpLocks/>
          </p:cNvCxnSpPr>
          <p:nvPr/>
        </p:nvCxnSpPr>
        <p:spPr>
          <a:xfrm>
            <a:off x="111312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84A0FE1-723D-4682-8682-77BAD950EE15}"/>
              </a:ext>
            </a:extLst>
          </p:cNvPr>
          <p:cNvCxnSpPr/>
          <p:nvPr/>
        </p:nvCxnSpPr>
        <p:spPr>
          <a:xfrm>
            <a:off x="7550307" y="309299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/>
        </p:nvSpPr>
        <p:spPr>
          <a:xfrm>
            <a:off x="-1589" y="6371331"/>
            <a:ext cx="12195176" cy="5045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8AF69835-F228-45D6-B39E-583EEBF1FE2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856" y="1702471"/>
            <a:ext cx="1198901" cy="1198901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0577C4C0-8539-4520-A497-BBFB45821D2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116" y="3776291"/>
            <a:ext cx="1166400" cy="1402229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16073A22-1B90-4D35-943B-5D9816FEB8FE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000" y="3776291"/>
            <a:ext cx="1166400" cy="1389257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F7C8CFEA-27DA-4058-A611-3AE53851908C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000" y="3775661"/>
            <a:ext cx="1166400" cy="1567139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CE9346DD-5152-48D0-8B06-7F8CE9803DAB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8000" y="3769759"/>
            <a:ext cx="1166400" cy="1350756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F6B4B602-D2C7-47C8-9470-2C5795ED8C22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8000" y="3776291"/>
            <a:ext cx="1166400" cy="1433701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103B7E6D-AFDD-45E1-8121-F42E465AB0E8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303" y="3776295"/>
            <a:ext cx="1164654" cy="1440000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FA3191E-14EF-4DC3-AD93-CA289B12B4C9}"/>
              </a:ext>
            </a:extLst>
          </p:cNvPr>
          <p:cNvCxnSpPr>
            <a:cxnSpLocks/>
          </p:cNvCxnSpPr>
          <p:nvPr userDrawn="1"/>
        </p:nvCxnSpPr>
        <p:spPr>
          <a:xfrm>
            <a:off x="3969414" y="3335565"/>
            <a:ext cx="7161786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B530A8A-ABDE-4B7F-B28B-A9B499B32225}"/>
              </a:ext>
            </a:extLst>
          </p:cNvPr>
          <p:cNvCxnSpPr/>
          <p:nvPr userDrawn="1"/>
        </p:nvCxnSpPr>
        <p:spPr>
          <a:xfrm>
            <a:off x="3969414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5ADF575-91AD-4F69-BA66-356B62AEB683}"/>
              </a:ext>
            </a:extLst>
          </p:cNvPr>
          <p:cNvCxnSpPr/>
          <p:nvPr userDrawn="1"/>
        </p:nvCxnSpPr>
        <p:spPr>
          <a:xfrm>
            <a:off x="53640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D60C0104-2410-4352-A800-FD0292CC11A7}"/>
              </a:ext>
            </a:extLst>
          </p:cNvPr>
          <p:cNvCxnSpPr/>
          <p:nvPr userDrawn="1"/>
        </p:nvCxnSpPr>
        <p:spPr>
          <a:xfrm>
            <a:off x="681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0FB7F08-6662-4D0C-AFAB-CFFDE9B1CA0A}"/>
              </a:ext>
            </a:extLst>
          </p:cNvPr>
          <p:cNvCxnSpPr/>
          <p:nvPr userDrawn="1"/>
        </p:nvCxnSpPr>
        <p:spPr>
          <a:xfrm>
            <a:off x="825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79635D4-E3FF-4174-A648-032E9615851B}"/>
              </a:ext>
            </a:extLst>
          </p:cNvPr>
          <p:cNvCxnSpPr>
            <a:cxnSpLocks/>
          </p:cNvCxnSpPr>
          <p:nvPr userDrawn="1"/>
        </p:nvCxnSpPr>
        <p:spPr>
          <a:xfrm>
            <a:off x="969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601A2EF-9181-444B-8898-83A36D09B869}"/>
              </a:ext>
            </a:extLst>
          </p:cNvPr>
          <p:cNvCxnSpPr>
            <a:cxnSpLocks/>
          </p:cNvCxnSpPr>
          <p:nvPr userDrawn="1"/>
        </p:nvCxnSpPr>
        <p:spPr>
          <a:xfrm>
            <a:off x="111312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07F38C1-A87B-4D59-BE69-6A23413F5870}"/>
              </a:ext>
            </a:extLst>
          </p:cNvPr>
          <p:cNvCxnSpPr/>
          <p:nvPr userDrawn="1"/>
        </p:nvCxnSpPr>
        <p:spPr>
          <a:xfrm>
            <a:off x="7550307" y="309299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206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mond Partn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00C2D88-4D3E-4C4B-AFD7-B7EA2768B8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6991FD8-5C91-4C3D-9F00-7203C811B463}"/>
              </a:ext>
            </a:extLst>
          </p:cNvPr>
          <p:cNvSpPr/>
          <p:nvPr userDrawn="1"/>
        </p:nvSpPr>
        <p:spPr>
          <a:xfrm>
            <a:off x="0" y="-7074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9E3AAC-161E-41EF-A701-E46A497FC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816" y="11072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 err="1"/>
              <a:t>SoftUni</a:t>
            </a:r>
            <a:r>
              <a:rPr lang="en-US" dirty="0"/>
              <a:t> Diamond Partners</a:t>
            </a:r>
            <a:endParaRPr lang="bg-BG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31C8BF23-28B4-4942-902F-58C0B92A760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pic>
        <p:nvPicPr>
          <p:cNvPr id="12" name="Infragistics">
            <a:hlinkClick r:id="rId4"/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04" r="-4204"/>
          <a:stretch/>
        </p:blipFill>
        <p:spPr>
          <a:xfrm>
            <a:off x="5455779" y="4535836"/>
            <a:ext cx="5668835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>
            <a:softEdge rad="0"/>
          </a:effectLst>
        </p:spPr>
      </p:pic>
      <p:pic>
        <p:nvPicPr>
          <p:cNvPr id="22" name="Indeavr" descr="Ð ÐµÐ·ÑÐ»ÑÐ°Ñ Ñ Ð¸Ð·Ð¾Ð±ÑÐ°Ð¶ÐµÐ½Ð¸Ðµ Ð·Ð° indeavr">
            <a:hlinkClick r:id="rId6"/>
          </p:cNvPr>
          <p:cNvPicPr>
            <a:picLocks noChangeAspect="1" noChangeArrowheads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633" t="-16118" r="-14633" b="-8642"/>
          <a:stretch/>
        </p:blipFill>
        <p:spPr bwMode="auto">
          <a:xfrm>
            <a:off x="1067387" y="4535836"/>
            <a:ext cx="3962146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3" name="Codexio">
            <a:hlinkClick r:id="rId8"/>
          </p:cNvPr>
          <p:cNvPicPr>
            <a:picLocks noChangeAspect="1"/>
          </p:cNvPicPr>
          <p:nvPr userDrawn="1"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8589" t="-22282" r="-30138" b="-23831"/>
          <a:stretch/>
        </p:blipFill>
        <p:spPr>
          <a:xfrm>
            <a:off x="9375511" y="5566366"/>
            <a:ext cx="1749102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4" name="Liebherr">
            <a:hlinkClick r:id="rId10"/>
          </p:cNvPr>
          <p:cNvPicPr>
            <a:picLocks noChangeAspect="1"/>
          </p:cNvPicPr>
          <p:nvPr userDrawn="1"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26" r="-4226"/>
          <a:stretch/>
        </p:blipFill>
        <p:spPr>
          <a:xfrm>
            <a:off x="1067387" y="5566366"/>
            <a:ext cx="5567564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5" name="Aeternity">
            <a:hlinkClick r:id="rId12"/>
          </p:cNvPr>
          <p:cNvPicPr>
            <a:picLocks noChangeAspect="1"/>
          </p:cNvPicPr>
          <p:nvPr userDrawn="1"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1391" r="-41391" b="-5190"/>
          <a:stretch/>
        </p:blipFill>
        <p:spPr>
          <a:xfrm>
            <a:off x="7025404" y="5566366"/>
            <a:ext cx="1955862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6" name="Netpeak" descr="Ð ÐµÐ·ÑÐ»ÑÐ°Ñ Ñ Ð¸Ð·Ð¾Ð±ÑÐ°Ð¶ÐµÐ½Ð¸Ðµ Ð·Ð° netpeak">
            <a:hlinkClick r:id="rId14"/>
          </p:cNvPr>
          <p:cNvPicPr>
            <a:picLocks noChangeAspect="1" noChangeArrowheads="1"/>
          </p:cNvPicPr>
          <p:nvPr userDrawn="1"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291" t="-11436" r="-7291" b="-11436"/>
          <a:stretch/>
        </p:blipFill>
        <p:spPr bwMode="auto">
          <a:xfrm>
            <a:off x="5330775" y="2474775"/>
            <a:ext cx="5793839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7" name="Sotware Group" descr="Ð ÐµÐ·ÑÐ»ÑÐ°Ñ Ñ Ð¸Ð·Ð¾Ð±ÑÐ°Ð¶ÐµÐ½Ð¸Ðµ Ð·Ð° software group">
            <a:hlinkClick r:id="rId16"/>
          </p:cNvPr>
          <p:cNvPicPr>
            <a:picLocks noChangeAspect="1" noChangeArrowheads="1"/>
          </p:cNvPicPr>
          <p:nvPr userDrawn="1"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284" r="-9241"/>
          <a:stretch/>
        </p:blipFill>
        <p:spPr bwMode="auto">
          <a:xfrm>
            <a:off x="1067388" y="2474775"/>
            <a:ext cx="3858379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8" name="Telenor">
            <a:hlinkClick r:id="rId18"/>
          </p:cNvPr>
          <p:cNvPicPr>
            <a:picLocks noChangeAspect="1"/>
          </p:cNvPicPr>
          <p:nvPr userDrawn="1"/>
        </p:nvPicPr>
        <p:blipFill rotWithShape="1"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003" r="-12003" b="-2307"/>
          <a:stretch/>
        </p:blipFill>
        <p:spPr>
          <a:xfrm>
            <a:off x="8676437" y="1444245"/>
            <a:ext cx="2448176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9" name="XS">
            <a:hlinkClick r:id="rId20"/>
          </p:cNvPr>
          <p:cNvPicPr>
            <a:picLocks noChangeAspect="1"/>
          </p:cNvPicPr>
          <p:nvPr userDrawn="1"/>
        </p:nvPicPr>
        <p:blipFill rotWithShape="1"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796" t="-9452" r="-8796" b="-9452"/>
          <a:stretch/>
        </p:blipFill>
        <p:spPr>
          <a:xfrm>
            <a:off x="1067387" y="1444245"/>
            <a:ext cx="4185792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0" name="SB Tech">
            <a:hlinkClick r:id="rId22"/>
          </p:cNvPr>
          <p:cNvPicPr>
            <a:picLocks noChangeAspect="1"/>
          </p:cNvPicPr>
          <p:nvPr userDrawn="1"/>
        </p:nvPicPr>
        <p:blipFill rotWithShape="1"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822" t="6534" r="-689" b="14898"/>
          <a:stretch/>
        </p:blipFill>
        <p:spPr>
          <a:xfrm>
            <a:off x="5607950" y="1444245"/>
            <a:ext cx="2713717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1" name="Postbank">
            <a:hlinkClick r:id="rId24"/>
          </p:cNvPr>
          <p:cNvPicPr>
            <a:picLocks noChangeAspect="1"/>
          </p:cNvPicPr>
          <p:nvPr userDrawn="1"/>
        </p:nvPicPr>
        <p:blipFill rotWithShape="1"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826" t="-8951" r="-21826" b="-8951"/>
          <a:stretch/>
        </p:blipFill>
        <p:spPr>
          <a:xfrm>
            <a:off x="5971872" y="3505306"/>
            <a:ext cx="2519658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2" name="SuperHosting" descr="Ð ÐµÐ·ÑÐ»ÑÐ°Ñ Ñ Ð¸Ð·Ð¾Ð±ÑÐ°Ð¶ÐµÐ½Ð¸Ðµ Ð·Ð° superhosting png">
            <a:hlinkClick r:id="rId26"/>
          </p:cNvPr>
          <p:cNvPicPr>
            <a:picLocks noChangeAspect="1" noChangeArrowheads="1"/>
          </p:cNvPicPr>
          <p:nvPr userDrawn="1"/>
        </p:nvPicPr>
        <p:blipFill rotWithShape="1">
          <a:blip r:embed="rId2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4663" t="-10753" r="-34663" b="-10753"/>
          <a:stretch/>
        </p:blipFill>
        <p:spPr bwMode="auto">
          <a:xfrm>
            <a:off x="8854361" y="3505306"/>
            <a:ext cx="2270253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3" name="SmartIT">
            <a:hlinkClick r:id="rId28"/>
          </p:cNvPr>
          <p:cNvPicPr>
            <a:picLocks noChangeAspect="1"/>
          </p:cNvPicPr>
          <p:nvPr userDrawn="1"/>
        </p:nvPicPr>
        <p:blipFill rotWithShape="1"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503" t="-16504" r="-14503" b="-16504"/>
          <a:stretch/>
        </p:blipFill>
        <p:spPr>
          <a:xfrm>
            <a:off x="1067388" y="3505306"/>
            <a:ext cx="4541655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643886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ganizational Prtn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00C2D88-4D3E-4C4B-AFD7-B7EA2768B8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A51FC5-6AB6-4A04-9304-C6C88E9B2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1/6/2024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D83D18-FDC7-4C48-A949-71D2969C5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FAD92E-A653-4789-B55D-8A2181002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6991FD8-5C91-4C3D-9F00-7203C811B463}"/>
              </a:ext>
            </a:extLst>
          </p:cNvPr>
          <p:cNvSpPr/>
          <p:nvPr userDrawn="1"/>
        </p:nvSpPr>
        <p:spPr>
          <a:xfrm>
            <a:off x="0" y="-7074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9E3AAC-161E-41EF-A701-E46A497FC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816" y="11072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Soft</a:t>
            </a:r>
            <a:r>
              <a:rPr lang="en-GB" dirty="0"/>
              <a:t>U</a:t>
            </a:r>
            <a:r>
              <a:rPr lang="en-US" dirty="0" err="1"/>
              <a:t>ni</a:t>
            </a:r>
            <a:r>
              <a:rPr lang="en-US" dirty="0"/>
              <a:t> Organizational Partners</a:t>
            </a:r>
            <a:endParaRPr lang="bg-BG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F691F48-DCAC-4489-AA09-7346B7E6785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8F94737B-4698-41F8-AC81-9324F12880B9}"/>
              </a:ext>
            </a:extLst>
          </p:cNvPr>
          <p:cNvGrpSpPr/>
          <p:nvPr userDrawn="1"/>
        </p:nvGrpSpPr>
        <p:grpSpPr>
          <a:xfrm>
            <a:off x="1981200" y="1710324"/>
            <a:ext cx="8229600" cy="4151278"/>
            <a:chOff x="1492446" y="2067924"/>
            <a:chExt cx="6811766" cy="3436077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5953" t="-24485" r="-5953" b="-24485"/>
            <a:stretch/>
          </p:blipFill>
          <p:spPr>
            <a:xfrm>
              <a:off x="1492446" y="2067924"/>
              <a:ext cx="4297166" cy="1439625"/>
            </a:xfrm>
            <a:prstGeom prst="roundRect">
              <a:avLst>
                <a:gd name="adj" fmla="val 8805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  <p:pic>
          <p:nvPicPr>
            <p:cNvPr id="18" name="Picture 17">
              <a:hlinkClick r:id="rId5"/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654" r="6654"/>
            <a:stretch/>
          </p:blipFill>
          <p:spPr>
            <a:xfrm>
              <a:off x="6341434" y="2067924"/>
              <a:ext cx="1962778" cy="1439625"/>
            </a:xfrm>
            <a:prstGeom prst="roundRect">
              <a:avLst>
                <a:gd name="adj" fmla="val 8806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  <p:pic>
          <p:nvPicPr>
            <p:cNvPr id="19" name="Picture 18">
              <a:hlinkClick r:id="rId7"/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201" t="-3201" r="-3201" b="-3201"/>
            <a:stretch/>
          </p:blipFill>
          <p:spPr>
            <a:xfrm>
              <a:off x="5904002" y="4064376"/>
              <a:ext cx="2400210" cy="1439625"/>
            </a:xfrm>
            <a:prstGeom prst="roundRect">
              <a:avLst>
                <a:gd name="adj" fmla="val 8200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  <p:pic>
          <p:nvPicPr>
            <p:cNvPr id="20" name="Picture 19">
              <a:hlinkClick r:id="rId9"/>
            </p:cNvPr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9305" t="-5874" r="-9305" b="-12736"/>
            <a:stretch/>
          </p:blipFill>
          <p:spPr>
            <a:xfrm>
              <a:off x="1492446" y="4064376"/>
              <a:ext cx="3383118" cy="1439625"/>
            </a:xfrm>
            <a:prstGeom prst="roundRect">
              <a:avLst>
                <a:gd name="adj" fmla="val 10015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2004560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1DA41A3-0295-46DF-A320-41070D15EA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0C1F9416-8B6E-46DE-973C-777785E27A26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52410" y="1186307"/>
            <a:ext cx="9504009" cy="5496127"/>
          </a:xfrm>
        </p:spPr>
        <p:txBody>
          <a:bodyPr wrap="square">
            <a:noAutofit/>
          </a:bodyPr>
          <a:lstStyle>
            <a:lvl1pPr>
              <a:buClr>
                <a:schemeClr val="tx1"/>
              </a:buClr>
              <a:defRPr sz="2798"/>
            </a:lvl1pPr>
            <a:lvl2pPr marL="989981" marR="0" indent="-380762" algn="l" defTabSz="1218438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lvl2pPr>
            <a:lvl3pPr>
              <a:buClr>
                <a:schemeClr val="tx1"/>
              </a:buClr>
              <a:defRPr/>
            </a:lvl3pPr>
          </a:lstStyle>
          <a:p>
            <a:pPr>
              <a:lnSpc>
                <a:spcPct val="100000"/>
              </a:lnSpc>
            </a:pPr>
            <a:r>
              <a:rPr lang="en-US" sz="3198" dirty="0"/>
              <a:t>Software University – High-Quality Education, </a:t>
            </a:r>
            <a:br>
              <a:rPr lang="en-US" sz="3198" dirty="0"/>
            </a:br>
            <a:r>
              <a:rPr lang="en-US" sz="3198" dirty="0"/>
              <a:t>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898" noProof="1">
                <a:hlinkClick r:id="rId3"/>
              </a:rPr>
              <a:t>softuni.bg</a:t>
            </a:r>
            <a:r>
              <a:rPr lang="en-US" sz="2898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198" dirty="0"/>
              <a:t>Software University Foundation</a:t>
            </a:r>
            <a:endParaRPr lang="bg-BG" sz="3198" dirty="0"/>
          </a:p>
          <a:p>
            <a:pPr lvl="1">
              <a:lnSpc>
                <a:spcPct val="100000"/>
              </a:lnSpc>
            </a:pPr>
            <a:r>
              <a:rPr lang="en-US" sz="2998" noProof="1">
                <a:hlinkClick r:id="rId4"/>
              </a:rPr>
              <a:t>http://softuni.foundation/</a:t>
            </a:r>
            <a:endParaRPr lang="en-US" sz="2998" noProof="1"/>
          </a:p>
          <a:p>
            <a:pPr>
              <a:lnSpc>
                <a:spcPct val="100000"/>
              </a:lnSpc>
            </a:pPr>
            <a:r>
              <a:rPr lang="en-US" sz="3198" dirty="0"/>
              <a:t>Software University @ Facebook</a:t>
            </a:r>
          </a:p>
          <a:p>
            <a:pPr marL="989981" marR="0" lvl="1" indent="-380762" algn="l" defTabSz="1218438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pPr>
            <a:r>
              <a:rPr kumimoji="0" lang="en-US" sz="2898" b="0" i="0" u="none" strike="noStrike" kern="1200" cap="none" spc="0" normalizeH="0" baseline="0" noProof="1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5"/>
              </a:rPr>
              <a:t>facebook.com/SoftwareUniversity</a:t>
            </a:r>
            <a:endParaRPr kumimoji="0" lang="en-US" sz="2898" b="0" i="0" u="none" strike="noStrike" kern="1200" cap="none" spc="0" normalizeH="0" baseline="0" noProof="1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en-US" sz="3198" dirty="0"/>
              <a:t>Software University Forums</a:t>
            </a:r>
          </a:p>
          <a:p>
            <a:pPr marL="989981" marR="0" lvl="1" indent="-380762" algn="l" defTabSz="1218438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pPr>
            <a:r>
              <a:rPr lang="en-US" sz="2798" dirty="0">
                <a:hlinkClick r:id="rId6"/>
              </a:rPr>
              <a:t>forum.softuni.bg</a:t>
            </a:r>
            <a:endParaRPr lang="en-US" sz="2798" noProof="1"/>
          </a:p>
        </p:txBody>
      </p:sp>
      <p:pic>
        <p:nvPicPr>
          <p:cNvPr id="14" name="Picture 4">
            <a:hlinkClick r:id="rId7" tooltip="Software University @ Facebook"/>
            <a:extLst>
              <a:ext uri="{FF2B5EF4-FFF2-40B4-BE49-F238E27FC236}">
                <a16:creationId xmlns:a16="http://schemas.microsoft.com/office/drawing/2014/main" id="{0101C673-F197-4525-ADDC-FFD181E4E1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261449" y="3608627"/>
            <a:ext cx="1119031" cy="1118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hlinkClick r:id="rId6" tooltip="Software University Discussion Forum"/>
            <a:extLst>
              <a:ext uri="{FF2B5EF4-FFF2-40B4-BE49-F238E27FC236}">
                <a16:creationId xmlns:a16="http://schemas.microsoft.com/office/drawing/2014/main" id="{A584039C-C3B0-4714-A6D0-181CA3D2DD26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7977" y="5017462"/>
            <a:ext cx="1042504" cy="1042233"/>
          </a:xfrm>
          <a:prstGeom prst="rect">
            <a:avLst/>
          </a:prstGeom>
        </p:spPr>
      </p:pic>
      <p:pic>
        <p:nvPicPr>
          <p:cNvPr id="16" name="Picture 15">
            <a:hlinkClick r:id="rId3"/>
            <a:extLst>
              <a:ext uri="{FF2B5EF4-FFF2-40B4-BE49-F238E27FC236}">
                <a16:creationId xmlns:a16="http://schemas.microsoft.com/office/drawing/2014/main" id="{07C965FA-A87E-4824-AFA8-C67AF548A7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6603" y="2384689"/>
            <a:ext cx="3227765" cy="429774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DC5D9AB-27D1-4866-B85E-1728987FAEF5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5829" y="1319423"/>
            <a:ext cx="1670274" cy="206515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6646B95-5E3B-4DE8-9118-031C2C296D8C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AE87ED9C-76E1-4D85-9B06-3AF44AABB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286" y="10887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</p:spTree>
    <p:extLst>
      <p:ext uri="{BB962C8B-B14F-4D97-AF65-F5344CB8AC3E}">
        <p14:creationId xmlns:p14="http://schemas.microsoft.com/office/powerpoint/2010/main" val="2196466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of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1E40596-5F7F-41C3-9807-7FA635B424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5951C9B-3DEE-4E28-8D4C-55505E0CB6AB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9" name="Picture 8" descr="A drawing of a cartoon character&#10;&#10;Description generated with high confidence">
            <a:extLst>
              <a:ext uri="{FF2B5EF4-FFF2-40B4-BE49-F238E27FC236}">
                <a16:creationId xmlns:a16="http://schemas.microsoft.com/office/drawing/2014/main" id="{DC4365F6-D2C1-47B4-8477-38FD2C7711A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910369" y="1409638"/>
            <a:ext cx="3572162" cy="4385137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48CCE616-2FC8-4941-8612-3EC8CFD842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bg-BG" dirty="0"/>
              <a:t>Съдържание</a:t>
            </a:r>
            <a:endParaRPr lang="en-US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8182463" cy="4795935"/>
          </a:xfrm>
        </p:spPr>
        <p:txBody>
          <a:bodyPr/>
          <a:lstStyle>
            <a:lvl1pPr marL="514042" indent="-514042">
              <a:buFont typeface="+mj-lt"/>
              <a:buAutoNum type="arabicPeriod"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F7D6D63-C0D2-4213-B1FA-96890BDE6C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0AA6AF62-9F6D-4B1C-831C-72AACA29F78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1/6/2024</a:t>
            </a:fld>
            <a:endParaRPr lang="en-US" dirty="0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D92A8ED8-1E91-4F87-9AAB-0B939CA64F6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37E4C518-B0B3-4716-AB97-AC8ECA4F7C8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872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55D431A-1BDA-40DB-B7D8-23653331B7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Title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15109" y="5614599"/>
            <a:ext cx="10961783" cy="67536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Subtitle</a:t>
            </a:r>
          </a:p>
        </p:txBody>
      </p:sp>
      <p:sp>
        <p:nvSpPr>
          <p:cNvPr id="4" name="Oval 3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654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ive Exercis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55D431A-1BDA-40DB-B7D8-23653331B7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0" y="0"/>
            <a:ext cx="12195176" cy="6852212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sz="4800" dirty="0"/>
              <a:t>Live Exercises</a:t>
            </a:r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15109" y="5620157"/>
            <a:ext cx="10961783" cy="66525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Subtitle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9C72231-4494-467D-B0D7-F1E1DA83D2FE}"/>
              </a:ext>
            </a:extLst>
          </p:cNvPr>
          <p:cNvGrpSpPr/>
          <p:nvPr userDrawn="1"/>
        </p:nvGrpSpPr>
        <p:grpSpPr>
          <a:xfrm>
            <a:off x="4267200" y="349301"/>
            <a:ext cx="3657600" cy="4070979"/>
            <a:chOff x="4265613" y="394224"/>
            <a:chExt cx="3657600" cy="4070979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E1D08E1D-5E83-4850-B006-A642A52DBB4E}"/>
                </a:ext>
              </a:extLst>
            </p:cNvPr>
            <p:cNvSpPr/>
            <p:nvPr/>
          </p:nvSpPr>
          <p:spPr bwMode="auto">
            <a:xfrm>
              <a:off x="4265613" y="807603"/>
              <a:ext cx="3657600" cy="3657600"/>
            </a:xfrm>
            <a:prstGeom prst="ellipse">
              <a:avLst/>
            </a:prstGeom>
            <a:solidFill>
              <a:schemeClr val="bg2">
                <a:alpha val="50000"/>
              </a:schemeClr>
            </a:solidFill>
            <a:ln w="19050">
              <a:solidFill>
                <a:schemeClr val="bg2">
                  <a:alpha val="8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001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582B4870-9B78-4FB5-B658-366BE30605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418012" y="394224"/>
              <a:ext cx="3124201" cy="38352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75214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B0FF4B1E-24EA-407C-BFA6-24CCB6D440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-3472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205" y="1792355"/>
            <a:ext cx="1830305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E:\002-KIMS BUSINESS\007-02-Fullslidesppt-Contents\20161228\02-edu\bulb-item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5205" y="1792355"/>
            <a:ext cx="915152" cy="4062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5510" y="1121144"/>
            <a:ext cx="9929724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4ED30444-7448-455E-ACFD-2D8F93C939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399495" cy="882654"/>
          </a:xfrm>
        </p:spPr>
        <p:txBody>
          <a:bodyPr/>
          <a:lstStyle>
            <a:lvl1pPr>
              <a:defRPr baseline="0"/>
            </a:lvl1pPr>
          </a:lstStyle>
          <a:p>
            <a:r>
              <a:rPr lang="bg-BG" dirty="0"/>
              <a:t>Заглавие на слайда</a:t>
            </a: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0505D47-5EAF-4709-A366-B1437B044AC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5599" y="274595"/>
            <a:ext cx="2144846" cy="534964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F9A2DC4-5280-4E93-B6D2-9709FE6D062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1/6/2024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FA4C1EE0-8040-49CB-9319-CF991DE7B32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643825A-6B67-4224-B077-B526FC2A4C7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2530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3DA6B0AA-1988-451B-88D4-0F72629557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-3472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027" y="3314704"/>
            <a:ext cx="1260665" cy="2797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1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399495" cy="882654"/>
          </a:xfrm>
        </p:spPr>
        <p:txBody>
          <a:bodyPr/>
          <a:lstStyle>
            <a:lvl1pPr>
              <a:defRPr/>
            </a:lvl1pPr>
          </a:lstStyle>
          <a:p>
            <a:r>
              <a:rPr lang="bg-BG" dirty="0"/>
              <a:t>Заглавие на слайда</a:t>
            </a:r>
            <a:endParaRPr lang="en-US" dirty="0"/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59073" y="1121144"/>
            <a:ext cx="10036163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F2A4EF-FDC7-4D65-91A0-D3473057251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1/6/2024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D0B15D-022F-4B93-A0E6-6FC062C18AF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845B5C-C9D2-4885-BBE1-AE0D4F570CB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1E6AED5-8603-4881-90EA-963A2A5A2C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5599" y="274595"/>
            <a:ext cx="2144846" cy="534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65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9AD94B5-9922-4E42-89CE-3C445EFB15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/>
        </p:nvSpPr>
        <p:spPr>
          <a:xfrm>
            <a:off x="-1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20106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bg-BG" dirty="0"/>
              <a:t>Заглавие на слайда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3E2769-FF5C-435B-BEDD-ABA3B8F1B97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1/6/2024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B6AD27-58D7-46FA-99F8-E5BB835ADA6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9DA7C9-2FCE-40EB-BF32-C6983222020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991B60F-461F-45D1-A35C-8AC3D83E7AD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97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6465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79D60504-DA9E-4357-9A0A-15E333FC27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7B03959-5ED4-4593-8CEF-2AE1A73775F5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" y="6184673"/>
            <a:ext cx="12192000" cy="67333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4" name="Oval 3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8A09987-8827-47B7-85D3-6D69487FC7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028D2F0-1E67-414B-A93D-D3F8F131A1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551" y="5206773"/>
            <a:ext cx="958900" cy="1184869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5931"/>
            <a:ext cx="5426148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75450" y="1195931"/>
            <a:ext cx="5426147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58E34E-73A2-41B4-8C58-4DDB1D4D97D8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88816" y="6390560"/>
            <a:ext cx="808713" cy="308845"/>
          </a:xfrm>
        </p:spPr>
        <p:txBody>
          <a:bodyPr/>
          <a:lstStyle/>
          <a:p>
            <a:fld id="{055373AC-9AA7-423B-BA00-BA1C74164DBD}" type="datetime1">
              <a:rPr lang="en-US" smtClean="0"/>
              <a:pPr/>
              <a:t>1/6/2024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7141AFF-42FF-4AAA-A3FA-149DDA66FCC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B2616D-7BC8-4F96-B3A7-B299A353B42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3AACB49-5E4F-4436-9D82-E83B52A7FCB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0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0403F5F2-BA1B-4A39-A03D-AD9E046944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8816" y="6397196"/>
            <a:ext cx="808713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1/6/2024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32BCD1B1-3A00-45B1-B516-6B8E7FBC47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902A4B2-CB08-42CE-A814-FBDF345C2F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13" y="1138844"/>
            <a:ext cx="11804822" cy="524290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78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90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91" r:id="rId12"/>
    <p:sldLayoutId id="2147483686" r:id="rId13"/>
    <p:sldLayoutId id="2147483689" r:id="rId14"/>
    <p:sldLayoutId id="2147483688" r:id="rId15"/>
    <p:sldLayoutId id="2147483687" r:id="rId16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0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6915" indent="-456915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989981" indent="-380762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048" indent="-30461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267" indent="-30461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741485" indent="-30461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0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0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0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0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b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opencourses/train-the-trainers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004DC04-DA2A-41C0-8578-4B8D2F08EA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6856" y="1378580"/>
            <a:ext cx="10965303" cy="882654"/>
          </a:xfrm>
        </p:spPr>
        <p:txBody>
          <a:bodyPr>
            <a:normAutofit/>
          </a:bodyPr>
          <a:lstStyle/>
          <a:p>
            <a:r>
              <a:rPr lang="bg-BG" dirty="0">
                <a:solidFill>
                  <a:srgbClr val="234465"/>
                </a:solidFill>
              </a:rPr>
              <a:t>Спрайтове и костюми</a:t>
            </a:r>
            <a:endParaRPr lang="en-US" dirty="0">
              <a:solidFill>
                <a:srgbClr val="234465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F91798-9AD5-4209-8887-958029548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857" y="429804"/>
            <a:ext cx="10965303" cy="882654"/>
          </a:xfrm>
        </p:spPr>
        <p:txBody>
          <a:bodyPr>
            <a:noAutofit/>
          </a:bodyPr>
          <a:lstStyle/>
          <a:p>
            <a:r>
              <a:rPr lang="bg-BG" sz="4800" dirty="0"/>
              <a:t>Създаване на герой</a:t>
            </a:r>
            <a:endParaRPr lang="en-US" sz="4800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http://softuni.bg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A396BB6-2053-4690-9672-BC528007D37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SoftUni Team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585BC4C-0F13-4FD4-8F23-99FD4661837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Technical Trainers</a:t>
            </a:r>
          </a:p>
        </p:txBody>
      </p:sp>
      <p:pic>
        <p:nvPicPr>
          <p:cNvPr id="6" name="Picture 5" descr="A cartoon cat running on a black background&#10;&#10;Description automatically generated">
            <a:extLst>
              <a:ext uri="{FF2B5EF4-FFF2-40B4-BE49-F238E27FC236}">
                <a16:creationId xmlns:a16="http://schemas.microsoft.com/office/drawing/2014/main" id="{F5E008AC-5873-FFBA-D752-D38A11B56D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0490" y="2366510"/>
            <a:ext cx="4303424" cy="3233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r="586"/>
          <a:stretch/>
        </p:blipFill>
        <p:spPr>
          <a:xfrm>
            <a:off x="3748030" y="1272862"/>
            <a:ext cx="4695940" cy="527896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6CA31B34-884C-87DF-4E5F-D423F22C5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4000" dirty="0"/>
              <a:t>Избор на</a:t>
            </a:r>
            <a:r>
              <a:rPr lang="en-US" sz="4000" dirty="0"/>
              <a:t> </a:t>
            </a:r>
            <a:r>
              <a:rPr lang="bg-BG" sz="4000" dirty="0"/>
              <a:t>готов </a:t>
            </a:r>
            <a:r>
              <a:rPr lang="en-US" sz="4000" dirty="0"/>
              <a:t>Sprite</a:t>
            </a:r>
            <a:endParaRPr lang="bg-B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5C7483-EC10-E617-D881-429B70AB085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B9C08087-07BA-6B51-B27B-5BAD16C4017A}"/>
              </a:ext>
            </a:extLst>
          </p:cNvPr>
          <p:cNvSpPr/>
          <p:nvPr/>
        </p:nvSpPr>
        <p:spPr bwMode="auto">
          <a:xfrm>
            <a:off x="264339" y="2636077"/>
            <a:ext cx="4290484" cy="1773998"/>
          </a:xfrm>
          <a:prstGeom prst="wedgeRoundRectCallout">
            <a:avLst>
              <a:gd name="adj1" fmla="val 55143"/>
              <a:gd name="adj2" fmla="val 129229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При успешно създаване на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спрайт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той се добавя в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списъка със </a:t>
            </a:r>
            <a:r>
              <a:rPr lang="bg-BG" sz="2800" b="1" dirty="0" err="1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спрайтове</a:t>
            </a:r>
            <a:endParaRPr lang="bg-BG" sz="2800" b="1" dirty="0">
              <a:solidFill>
                <a:schemeClr val="bg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FE88B2B4-EF87-E3EB-D701-395051FA7F82}"/>
              </a:ext>
            </a:extLst>
          </p:cNvPr>
          <p:cNvSpPr/>
          <p:nvPr/>
        </p:nvSpPr>
        <p:spPr bwMode="auto">
          <a:xfrm>
            <a:off x="7677265" y="1679293"/>
            <a:ext cx="3092521" cy="1119883"/>
          </a:xfrm>
          <a:prstGeom prst="wedgeRoundRectCallout">
            <a:avLst>
              <a:gd name="adj1" fmla="val -71026"/>
              <a:gd name="adj2" fmla="val 97888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Също така става част от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сцената</a:t>
            </a:r>
          </a:p>
        </p:txBody>
      </p:sp>
    </p:spTree>
    <p:extLst>
      <p:ext uri="{BB962C8B-B14F-4D97-AF65-F5344CB8AC3E}">
        <p14:creationId xmlns:p14="http://schemas.microsoft.com/office/powerpoint/2010/main" val="4007241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2D69E61-232D-0491-4DC3-EE7D7469E7F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1" y="1196125"/>
            <a:ext cx="7594413" cy="5201066"/>
          </a:xfrm>
        </p:spPr>
        <p:txBody>
          <a:bodyPr/>
          <a:lstStyle/>
          <a:p>
            <a:r>
              <a:rPr lang="ru-RU" dirty="0"/>
              <a:t>Бутонът за </a:t>
            </a:r>
            <a:r>
              <a:rPr lang="ru-RU" b="1" dirty="0"/>
              <a:t>рисуване</a:t>
            </a:r>
            <a:r>
              <a:rPr lang="ru-RU" dirty="0"/>
              <a:t> създава </a:t>
            </a:r>
            <a:r>
              <a:rPr lang="ru-RU" b="1" dirty="0"/>
              <a:t>празен </a:t>
            </a:r>
            <a:r>
              <a:rPr lang="ru-RU" b="1" dirty="0">
                <a:solidFill>
                  <a:schemeClr val="bg1"/>
                </a:solidFill>
              </a:rPr>
              <a:t>спрайт</a:t>
            </a:r>
            <a:r>
              <a:rPr lang="ru-RU" b="1" dirty="0"/>
              <a:t> </a:t>
            </a:r>
            <a:r>
              <a:rPr lang="ru-RU" dirty="0"/>
              <a:t>с </a:t>
            </a:r>
            <a:r>
              <a:rPr lang="ru-RU" b="1" dirty="0"/>
              <a:t>празен костюм</a:t>
            </a:r>
          </a:p>
          <a:p>
            <a:r>
              <a:rPr lang="ru-RU" dirty="0"/>
              <a:t>Потребителят </a:t>
            </a:r>
            <a:r>
              <a:rPr lang="ru-RU" b="1" dirty="0"/>
              <a:t>сам</a:t>
            </a:r>
            <a:r>
              <a:rPr lang="ru-RU" dirty="0"/>
              <a:t> </a:t>
            </a:r>
            <a:r>
              <a:rPr lang="ru-RU" b="1" dirty="0"/>
              <a:t>създава</a:t>
            </a:r>
            <a:r>
              <a:rPr lang="ru-RU" dirty="0"/>
              <a:t> своя герой</a:t>
            </a:r>
            <a:endParaRPr lang="bg-BG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20E826E-49A3-6FF5-8E24-B0A45F70A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Нарисувай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000464-37B1-7810-3113-F9D0ED270D6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77C5AD5D-8FA5-D831-4A2A-F7B1351799C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747"/>
          <a:stretch/>
        </p:blipFill>
        <p:spPr>
          <a:xfrm>
            <a:off x="7749295" y="1583835"/>
            <a:ext cx="3852637" cy="4967783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066499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5F862A4-3629-B076-1538-C880A7303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Нарисувай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CA2DF7-6AE9-0625-141A-98873B98BAC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27BDBDF0-77B8-81F6-20BF-F3578B4B82C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034"/>
          <a:stretch/>
        </p:blipFill>
        <p:spPr>
          <a:xfrm>
            <a:off x="2585668" y="1106400"/>
            <a:ext cx="7798676" cy="5791049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BAA1807A-5FE9-16E5-01F2-E6F8383BFEE3}"/>
              </a:ext>
            </a:extLst>
          </p:cNvPr>
          <p:cNvSpPr/>
          <p:nvPr/>
        </p:nvSpPr>
        <p:spPr bwMode="auto">
          <a:xfrm>
            <a:off x="3601053" y="1150015"/>
            <a:ext cx="2883953" cy="596494"/>
          </a:xfrm>
          <a:prstGeom prst="wedgeRoundRectCallout">
            <a:avLst>
              <a:gd name="adj1" fmla="val -26982"/>
              <a:gd name="adj2" fmla="val 248755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Избор на обект</a:t>
            </a:r>
          </a:p>
        </p:txBody>
      </p: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5A3497A8-6E62-9C4D-9AFC-75143269F1EB}"/>
              </a:ext>
            </a:extLst>
          </p:cNvPr>
          <p:cNvSpPr/>
          <p:nvPr/>
        </p:nvSpPr>
        <p:spPr bwMode="auto">
          <a:xfrm>
            <a:off x="5401840" y="2044558"/>
            <a:ext cx="3416335" cy="596494"/>
          </a:xfrm>
          <a:prstGeom prst="wedgeRoundRectCallout">
            <a:avLst>
              <a:gd name="adj1" fmla="val -53084"/>
              <a:gd name="adj2" fmla="val 138176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Оформяне на обект</a:t>
            </a:r>
          </a:p>
        </p:txBody>
      </p:sp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FFFC79EC-7EF0-C5D5-1D05-606AE0B31C45}"/>
              </a:ext>
            </a:extLst>
          </p:cNvPr>
          <p:cNvSpPr/>
          <p:nvPr/>
        </p:nvSpPr>
        <p:spPr bwMode="auto">
          <a:xfrm>
            <a:off x="1437762" y="2256501"/>
            <a:ext cx="1922700" cy="874656"/>
          </a:xfrm>
          <a:prstGeom prst="wedgeRoundRectCallout">
            <a:avLst>
              <a:gd name="adj1" fmla="val 90400"/>
              <a:gd name="adj2" fmla="val 106678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Рисуване с четка</a:t>
            </a:r>
          </a:p>
        </p:txBody>
      </p:sp>
      <p:sp>
        <p:nvSpPr>
          <p:cNvPr id="12" name="Speech Bubble: Rectangle with Corners Rounded 11">
            <a:extLst>
              <a:ext uri="{FF2B5EF4-FFF2-40B4-BE49-F238E27FC236}">
                <a16:creationId xmlns:a16="http://schemas.microsoft.com/office/drawing/2014/main" id="{402FE2A3-92B9-AD79-669D-768FE9B1FD29}"/>
              </a:ext>
            </a:extLst>
          </p:cNvPr>
          <p:cNvSpPr/>
          <p:nvPr/>
        </p:nvSpPr>
        <p:spPr bwMode="auto">
          <a:xfrm>
            <a:off x="6203226" y="2952425"/>
            <a:ext cx="1530850" cy="571030"/>
          </a:xfrm>
          <a:prstGeom prst="wedgeRoundRectCallout">
            <a:avLst>
              <a:gd name="adj1" fmla="val -106739"/>
              <a:gd name="adj2" fmla="val 67897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Гума </a:t>
            </a:r>
          </a:p>
        </p:txBody>
      </p:sp>
      <p:sp>
        <p:nvSpPr>
          <p:cNvPr id="13" name="Speech Bubble: Rectangle with Corners Rounded 12">
            <a:extLst>
              <a:ext uri="{FF2B5EF4-FFF2-40B4-BE49-F238E27FC236}">
                <a16:creationId xmlns:a16="http://schemas.microsoft.com/office/drawing/2014/main" id="{F8F04C5E-488F-3880-06A8-91664733E7A5}"/>
              </a:ext>
            </a:extLst>
          </p:cNvPr>
          <p:cNvSpPr/>
          <p:nvPr/>
        </p:nvSpPr>
        <p:spPr bwMode="auto">
          <a:xfrm>
            <a:off x="1337646" y="3993296"/>
            <a:ext cx="1915800" cy="572806"/>
          </a:xfrm>
          <a:prstGeom prst="wedgeRoundRectCallout">
            <a:avLst>
              <a:gd name="adj1" fmla="val 96652"/>
              <a:gd name="adj2" fmla="val -27873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Запълване </a:t>
            </a:r>
          </a:p>
        </p:txBody>
      </p:sp>
      <p:sp>
        <p:nvSpPr>
          <p:cNvPr id="14" name="Speech Bubble: Rectangle with Corners Rounded 13">
            <a:extLst>
              <a:ext uri="{FF2B5EF4-FFF2-40B4-BE49-F238E27FC236}">
                <a16:creationId xmlns:a16="http://schemas.microsoft.com/office/drawing/2014/main" id="{6C793EAA-DFB4-19DF-49F6-2446F1242127}"/>
              </a:ext>
            </a:extLst>
          </p:cNvPr>
          <p:cNvSpPr/>
          <p:nvPr/>
        </p:nvSpPr>
        <p:spPr bwMode="auto">
          <a:xfrm>
            <a:off x="6286851" y="3759890"/>
            <a:ext cx="1607576" cy="466812"/>
          </a:xfrm>
          <a:prstGeom prst="wedgeRoundRectCallout">
            <a:avLst>
              <a:gd name="adj1" fmla="val -110200"/>
              <a:gd name="adj2" fmla="val 18552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Текст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8EFD3CD-4136-29E9-BB31-0A378DF45987}"/>
              </a:ext>
            </a:extLst>
          </p:cNvPr>
          <p:cNvSpPr/>
          <p:nvPr/>
        </p:nvSpPr>
        <p:spPr bwMode="auto">
          <a:xfrm>
            <a:off x="4146137" y="4395165"/>
            <a:ext cx="1158246" cy="874656"/>
          </a:xfrm>
          <a:prstGeom prst="rect">
            <a:avLst/>
          </a:prstGeom>
          <a:noFill/>
          <a:ln w="28575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Speech Bubble: Rectangle with Corners Rounded 15">
            <a:extLst>
              <a:ext uri="{FF2B5EF4-FFF2-40B4-BE49-F238E27FC236}">
                <a16:creationId xmlns:a16="http://schemas.microsoft.com/office/drawing/2014/main" id="{791510BF-0E30-68C9-E09D-4D660CCE1547}"/>
              </a:ext>
            </a:extLst>
          </p:cNvPr>
          <p:cNvSpPr/>
          <p:nvPr/>
        </p:nvSpPr>
        <p:spPr bwMode="auto">
          <a:xfrm>
            <a:off x="5801167" y="4620489"/>
            <a:ext cx="2334967" cy="874656"/>
          </a:xfrm>
          <a:prstGeom prst="wedgeRoundRectCallout">
            <a:avLst>
              <a:gd name="adj1" fmla="val -67474"/>
              <a:gd name="adj2" fmla="val -36201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Чертаене на фигури</a:t>
            </a:r>
          </a:p>
        </p:txBody>
      </p:sp>
    </p:spTree>
    <p:extLst>
      <p:ext uri="{BB962C8B-B14F-4D97-AF65-F5344CB8AC3E}">
        <p14:creationId xmlns:p14="http://schemas.microsoft.com/office/powerpoint/2010/main" val="366778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1D55A7D-1489-96D9-9EC8-C8AB0432D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Нарисувай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5C27BB-AE10-F7EF-D2FB-26CAE350553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1386" y="1238653"/>
            <a:ext cx="9949228" cy="538916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690045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184B9E-FD5D-A0AE-2C5F-D1614FF0F81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D443F4C0-2FC9-B8F0-D2E8-755479A64883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190500" y="100013"/>
            <a:ext cx="9505950" cy="882650"/>
          </a:xfrm>
          <a:prstGeom prst="rect">
            <a:avLst/>
          </a:prstGeom>
          <a:noFill/>
          <a:ln w="285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bg-BG" dirty="0"/>
              <a:t>Нарисувай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1386" y="1238653"/>
            <a:ext cx="9949228" cy="538916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600871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48402CB-CB7E-D983-A003-73EF27FE5E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Нарисувай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6610A3-3FF8-2A0C-E7E9-EAFA375DFB5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1386" y="1238653"/>
            <a:ext cx="9949228" cy="538916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849232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C17CD8A-85BB-FC9F-B4F1-1449C234D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Нарисувай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D048B5-0164-DE7C-9542-65132860726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1386" y="1238654"/>
            <a:ext cx="9949230" cy="538916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195500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75A50C2-AE7B-AC17-DA0E-5AB77E634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Нарисувай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E4E632-5876-A73E-8C89-638DA19D870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1387" y="1238655"/>
            <a:ext cx="9949230" cy="538916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654880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FCDFFC0-4874-8ECC-FB4A-790D59B76F0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04832" cy="5201066"/>
          </a:xfrm>
        </p:spPr>
        <p:txBody>
          <a:bodyPr/>
          <a:lstStyle/>
          <a:p>
            <a:r>
              <a:rPr lang="ru-RU" dirty="0"/>
              <a:t>Бутонът за </a:t>
            </a:r>
            <a:r>
              <a:rPr lang="ru-RU" b="1" dirty="0"/>
              <a:t>изненада</a:t>
            </a:r>
            <a:r>
              <a:rPr lang="ru-RU" dirty="0"/>
              <a:t> създава произволен </a:t>
            </a:r>
            <a:r>
              <a:rPr lang="ru-RU" b="1" dirty="0">
                <a:solidFill>
                  <a:schemeClr val="bg1"/>
                </a:solidFill>
              </a:rPr>
              <a:t>спрайт</a:t>
            </a:r>
            <a:endParaRPr lang="bg-BG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9EC4159-F769-EC1D-A301-8F94A5342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Изненада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211152-4958-2AFB-749B-0EB45968EDA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FCCA6002-3576-443D-E83B-D99853006E1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080"/>
          <a:stretch/>
        </p:blipFill>
        <p:spPr>
          <a:xfrm>
            <a:off x="4363912" y="2057286"/>
            <a:ext cx="3464176" cy="455262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278811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54BE8C7-057B-91D1-B10C-BBF7346BD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Изненада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67E2F1-0EF2-1CFE-827A-75E6C0B85F7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6" name="Picture 5" descr="A screenshot of a phone&#10;&#10;Description automatically generated">
            <a:extLst>
              <a:ext uri="{FF2B5EF4-FFF2-40B4-BE49-F238E27FC236}">
                <a16:creationId xmlns:a16="http://schemas.microsoft.com/office/drawing/2014/main" id="{130D4D4C-B5AC-3EAE-17DE-189D9286EB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4839" y="1359837"/>
            <a:ext cx="2362321" cy="525807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B8D8E1EB-B992-C5DC-684A-E61980818172}"/>
              </a:ext>
            </a:extLst>
          </p:cNvPr>
          <p:cNvSpPr/>
          <p:nvPr/>
        </p:nvSpPr>
        <p:spPr bwMode="auto">
          <a:xfrm>
            <a:off x="7780230" y="2643027"/>
            <a:ext cx="3982948" cy="1571946"/>
          </a:xfrm>
          <a:prstGeom prst="wedgeRoundRectCallout">
            <a:avLst>
              <a:gd name="adj1" fmla="val -83516"/>
              <a:gd name="adj2" fmla="val 55310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Новият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спрайт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автоматично се добавя към списъка ни</a:t>
            </a:r>
          </a:p>
        </p:txBody>
      </p:sp>
    </p:spTree>
    <p:extLst>
      <p:ext uri="{BB962C8B-B14F-4D97-AF65-F5344CB8AC3E}">
        <p14:creationId xmlns:p14="http://schemas.microsoft.com/office/powerpoint/2010/main" val="362608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Съдържание</a:t>
            </a:r>
          </a:p>
        </p:txBody>
      </p:sp>
      <p:sp>
        <p:nvSpPr>
          <p:cNvPr id="444419" name="Rectangle 3"/>
          <p:cNvSpPr>
            <a:spLocks noGrp="1" noChangeArrowheads="1"/>
          </p:cNvSpPr>
          <p:nvPr>
            <p:ph type="body" sz="quarter" idx="13"/>
          </p:nvPr>
        </p:nvSpPr>
        <p:spPr>
          <a:xfrm>
            <a:off x="243250" y="1371605"/>
            <a:ext cx="7930079" cy="459309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bg-BG" sz="3400" dirty="0"/>
              <a:t>Какво е </a:t>
            </a:r>
            <a:r>
              <a:rPr lang="bg-BG" sz="3400" dirty="0">
                <a:solidFill>
                  <a:schemeClr val="bg1"/>
                </a:solidFill>
              </a:rPr>
              <a:t>͏</a:t>
            </a:r>
            <a:r>
              <a:rPr lang="en-US" sz="3400" b="1" dirty="0">
                <a:solidFill>
                  <a:schemeClr val="bg1"/>
                </a:solidFill>
              </a:rPr>
              <a:t>Sprite</a:t>
            </a:r>
            <a:r>
              <a:rPr lang="bg-BG" sz="3400" dirty="0"/>
              <a:t>?</a:t>
            </a:r>
            <a:endParaRPr lang="en-US" sz="3400" dirty="0"/>
          </a:p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bg-BG" sz="3400" dirty="0">
                <a:solidFill>
                  <a:schemeClr val="bg1"/>
                </a:solidFill>
              </a:rPr>
              <a:t>͏͏</a:t>
            </a:r>
            <a:r>
              <a:rPr lang="bg-BG" sz="3400" dirty="0"/>
              <a:t>Създаване на</a:t>
            </a:r>
            <a:r>
              <a:rPr lang="bg-BG" sz="3400" b="1" dirty="0"/>
              <a:t> </a:t>
            </a:r>
            <a:r>
              <a:rPr lang="en-US" sz="3400" b="1" dirty="0">
                <a:solidFill>
                  <a:schemeClr val="bg1"/>
                </a:solidFill>
              </a:rPr>
              <a:t>Sprite</a:t>
            </a:r>
            <a:endParaRPr lang="en-US" sz="3400" dirty="0"/>
          </a:p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en-US" sz="3400" dirty="0">
                <a:solidFill>
                  <a:schemeClr val="bg1"/>
                </a:solidFill>
              </a:rPr>
              <a:t>͏</a:t>
            </a:r>
            <a:r>
              <a:rPr lang="bg-BG" sz="3400" b="1" dirty="0">
                <a:solidFill>
                  <a:schemeClr val="bg1"/>
                </a:solidFill>
              </a:rPr>
              <a:t>Костюми </a:t>
            </a:r>
            <a:r>
              <a:rPr lang="bg-BG" sz="3400" dirty="0"/>
              <a:t>на героите</a:t>
            </a:r>
            <a:endParaRPr lang="bg-BG" sz="3400" b="1" dirty="0">
              <a:solidFill>
                <a:schemeClr val="bg1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4419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3B6280A-6739-4D17-EF30-9E58C18F964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04832" cy="5201066"/>
          </a:xfrm>
        </p:spPr>
        <p:txBody>
          <a:bodyPr/>
          <a:lstStyle/>
          <a:p>
            <a:r>
              <a:rPr lang="ru-RU" dirty="0"/>
              <a:t>Бутонът за </a:t>
            </a:r>
            <a:r>
              <a:rPr lang="ru-RU" b="1" dirty="0"/>
              <a:t>качване</a:t>
            </a:r>
            <a:r>
              <a:rPr lang="ru-RU" dirty="0"/>
              <a:t> позволява да се качи </a:t>
            </a:r>
            <a:r>
              <a:rPr lang="ru-RU" b="1" dirty="0">
                <a:solidFill>
                  <a:schemeClr val="bg1"/>
                </a:solidFill>
              </a:rPr>
              <a:t>спр</a:t>
            </a:r>
            <a:r>
              <a:rPr lang="bg-BG" b="1" dirty="0">
                <a:solidFill>
                  <a:schemeClr val="bg1"/>
                </a:solidFill>
              </a:rPr>
              <a:t>ай</a:t>
            </a:r>
            <a:r>
              <a:rPr lang="ru-RU" b="1" dirty="0">
                <a:solidFill>
                  <a:schemeClr val="bg1"/>
                </a:solidFill>
              </a:rPr>
              <a:t>т </a:t>
            </a:r>
            <a:r>
              <a:rPr lang="ru-RU" dirty="0"/>
              <a:t>от </a:t>
            </a:r>
            <a:r>
              <a:rPr lang="ru-RU" b="1" dirty="0"/>
              <a:t>компютъра</a:t>
            </a:r>
            <a:endParaRPr lang="bg-BG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05BD79E-DDCB-AD03-B3AA-6B086C196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Качи </a:t>
            </a:r>
            <a:r>
              <a:rPr lang="en-US" dirty="0"/>
              <a:t>sprite</a:t>
            </a:r>
            <a:endParaRPr lang="bg-B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5FA91E-0A17-98A4-40B5-F88A73639A5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8164FB4F-0A40-7096-55D0-EBC00133E3D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973"/>
          <a:stretch/>
        </p:blipFill>
        <p:spPr>
          <a:xfrm>
            <a:off x="4264018" y="2056529"/>
            <a:ext cx="3657600" cy="4649512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11400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21A7D99-3758-0FE1-6753-5EB45D9BFF1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5E7979A-B033-F7D0-9690-EB163A7C89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Качи </a:t>
            </a:r>
            <a:r>
              <a:rPr lang="en-US" dirty="0"/>
              <a:t>sprite</a:t>
            </a:r>
            <a:endParaRPr lang="bg-B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929309-8A94-7F4A-18BA-85D989A57A8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4AED3AEB-267D-94C2-B094-66B0C48AFE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85850"/>
            <a:ext cx="12192000" cy="5772150"/>
          </a:xfrm>
          <a:prstGeom prst="rect">
            <a:avLst/>
          </a:prstGeom>
        </p:spPr>
      </p:pic>
      <p:sp>
        <p:nvSpPr>
          <p:cNvPr id="12" name="Speech Bubble: Rectangle with Corners Rounded 11">
            <a:extLst>
              <a:ext uri="{FF2B5EF4-FFF2-40B4-BE49-F238E27FC236}">
                <a16:creationId xmlns:a16="http://schemas.microsoft.com/office/drawing/2014/main" id="{D1B9CB02-2CF7-9E24-D1B7-7268016637CC}"/>
              </a:ext>
            </a:extLst>
          </p:cNvPr>
          <p:cNvSpPr/>
          <p:nvPr/>
        </p:nvSpPr>
        <p:spPr bwMode="auto">
          <a:xfrm>
            <a:off x="5250094" y="2039007"/>
            <a:ext cx="3778292" cy="1053514"/>
          </a:xfrm>
          <a:prstGeom prst="wedgeRoundRectCallout">
            <a:avLst>
              <a:gd name="adj1" fmla="val -92079"/>
              <a:gd name="adj2" fmla="val -31762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Избираме желаната от нас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снимка</a:t>
            </a:r>
          </a:p>
        </p:txBody>
      </p:sp>
    </p:spTree>
    <p:extLst>
      <p:ext uri="{BB962C8B-B14F-4D97-AF65-F5344CB8AC3E}">
        <p14:creationId xmlns:p14="http://schemas.microsoft.com/office/powerpoint/2010/main" val="2379109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27EE5F4-46E1-67FD-D99E-A0C744DE5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Качи </a:t>
            </a:r>
            <a:r>
              <a:rPr lang="en-US" dirty="0"/>
              <a:t>sprite</a:t>
            </a:r>
            <a:endParaRPr lang="bg-B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37BD25-77CD-56EB-B019-976F9C8316D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9" name="Picture 8" descr="A screenshot of a video game&#10;&#10;Description automatically generated">
            <a:extLst>
              <a:ext uri="{FF2B5EF4-FFF2-40B4-BE49-F238E27FC236}">
                <a16:creationId xmlns:a16="http://schemas.microsoft.com/office/drawing/2014/main" id="{E55D56BD-7E93-1D01-CF51-2EF9E0CCB0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2613" y="1338259"/>
            <a:ext cx="2406774" cy="5264421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4FCEF674-1A00-160E-5170-FBD7F2ACE11C}"/>
              </a:ext>
            </a:extLst>
          </p:cNvPr>
          <p:cNvSpPr/>
          <p:nvPr/>
        </p:nvSpPr>
        <p:spPr bwMode="auto">
          <a:xfrm>
            <a:off x="308224" y="2332235"/>
            <a:ext cx="4099390" cy="1859622"/>
          </a:xfrm>
          <a:prstGeom prst="wedgeRoundRectCallout">
            <a:avLst>
              <a:gd name="adj1" fmla="val 81673"/>
              <a:gd name="adj2" fmla="val 50345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След успешно качване на снимката се създава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новият ни спрайт</a:t>
            </a:r>
          </a:p>
        </p:txBody>
      </p:sp>
    </p:spTree>
    <p:extLst>
      <p:ext uri="{BB962C8B-B14F-4D97-AF65-F5344CB8AC3E}">
        <p14:creationId xmlns:p14="http://schemas.microsoft.com/office/powerpoint/2010/main" val="483055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DDA2597-182E-80F7-1C28-909711C2A81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Създаване на костюми</a:t>
            </a:r>
          </a:p>
        </p:txBody>
      </p:sp>
      <p:pic>
        <p:nvPicPr>
          <p:cNvPr id="10" name="Picture 9" descr="A cartoon cat wearing sunglasses&#10;&#10;Description automatically generated">
            <a:extLst>
              <a:ext uri="{FF2B5EF4-FFF2-40B4-BE49-F238E27FC236}">
                <a16:creationId xmlns:a16="http://schemas.microsoft.com/office/drawing/2014/main" id="{4FE2E6B7-F160-5361-7BE0-866A75787C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326" y="1385091"/>
            <a:ext cx="2214326" cy="2402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568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E39E3C1-5AE5-2E47-430D-9EB61FBA45F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bg-BG" sz="3200" b="1" dirty="0" smtClean="0">
                <a:solidFill>
                  <a:schemeClr val="bg1"/>
                </a:solidFill>
              </a:rPr>
              <a:t>Костюм</a:t>
            </a:r>
            <a:r>
              <a:rPr lang="bg-BG" sz="3200" dirty="0" smtClean="0"/>
              <a:t> </a:t>
            </a:r>
            <a:r>
              <a:rPr lang="en-US" sz="3200" dirty="0" smtClean="0"/>
              <a:t>–</a:t>
            </a:r>
            <a:r>
              <a:rPr lang="bg-BG" sz="3200" dirty="0" smtClean="0"/>
              <a:t> </a:t>
            </a:r>
            <a:r>
              <a:rPr lang="bg-BG" sz="3200" dirty="0"/>
              <a:t>една от многото възможни </a:t>
            </a:r>
            <a:r>
              <a:rPr lang="bg-BG" sz="3200" b="1" dirty="0"/>
              <a:t>визии</a:t>
            </a:r>
            <a:r>
              <a:rPr lang="en-US" sz="3200" dirty="0"/>
              <a:t> </a:t>
            </a:r>
            <a:r>
              <a:rPr lang="bg-BG" sz="3200" dirty="0"/>
              <a:t>на даден </a:t>
            </a:r>
            <a:r>
              <a:rPr lang="bg-BG" sz="3200" b="1" dirty="0"/>
              <a:t>спрайт</a:t>
            </a:r>
            <a:endParaRPr lang="bg-BG" sz="3200" dirty="0"/>
          </a:p>
          <a:p>
            <a:pPr>
              <a:buClr>
                <a:schemeClr val="tx1"/>
              </a:buClr>
            </a:pPr>
            <a:r>
              <a:rPr lang="bg-BG" sz="3200" b="1" dirty="0"/>
              <a:t>Спрайтовете</a:t>
            </a:r>
            <a:r>
              <a:rPr lang="bg-BG" sz="3200" dirty="0"/>
              <a:t> могат да </a:t>
            </a:r>
            <a:r>
              <a:rPr lang="bg-BG" sz="3200" b="1" dirty="0"/>
              <a:t>променят</a:t>
            </a:r>
            <a:r>
              <a:rPr lang="bg-BG" sz="3200" dirty="0"/>
              <a:t> външния си вид с различните си </a:t>
            </a:r>
            <a:r>
              <a:rPr lang="bg-BG" sz="3200" b="1" dirty="0">
                <a:solidFill>
                  <a:schemeClr val="bg1"/>
                </a:solidFill>
              </a:rPr>
              <a:t>костюми</a:t>
            </a:r>
            <a:endParaRPr lang="bg-BG" sz="3200" dirty="0"/>
          </a:p>
          <a:p>
            <a:pPr lvl="1">
              <a:buClr>
                <a:schemeClr val="tx1"/>
              </a:buClr>
            </a:pPr>
            <a:r>
              <a:rPr lang="bg-BG" b="1" dirty="0">
                <a:solidFill>
                  <a:schemeClr val="bg1"/>
                </a:solidFill>
              </a:rPr>
              <a:t>Костюмите</a:t>
            </a:r>
            <a:r>
              <a:rPr lang="bg-BG" dirty="0"/>
              <a:t> могат да бъдат </a:t>
            </a:r>
            <a:r>
              <a:rPr lang="bg-BG" b="1" dirty="0"/>
              <a:t>именувани</a:t>
            </a:r>
            <a:r>
              <a:rPr lang="bg-BG" dirty="0"/>
              <a:t>, </a:t>
            </a:r>
            <a:r>
              <a:rPr lang="bg-BG" b="1" dirty="0"/>
              <a:t>редактирани</a:t>
            </a:r>
            <a:r>
              <a:rPr lang="bg-BG" dirty="0"/>
              <a:t>, </a:t>
            </a:r>
            <a:r>
              <a:rPr lang="bg-BG" b="1" dirty="0"/>
              <a:t>създавани</a:t>
            </a:r>
            <a:r>
              <a:rPr lang="bg-BG" dirty="0"/>
              <a:t> и </a:t>
            </a:r>
            <a:r>
              <a:rPr lang="bg-BG" b="1" dirty="0"/>
              <a:t>изтривани</a:t>
            </a:r>
          </a:p>
          <a:p>
            <a:pPr lvl="1">
              <a:buClr>
                <a:schemeClr val="tx1"/>
              </a:buClr>
            </a:pPr>
            <a:r>
              <a:rPr lang="bg-BG" b="1" dirty="0"/>
              <a:t>Всеки спрайт</a:t>
            </a:r>
            <a:r>
              <a:rPr lang="bg-BG" dirty="0"/>
              <a:t> трябва да има </a:t>
            </a:r>
            <a:r>
              <a:rPr lang="bg-BG" b="1" dirty="0"/>
              <a:t>поне един</a:t>
            </a:r>
            <a:r>
              <a:rPr lang="bg-BG" dirty="0"/>
              <a:t> </a:t>
            </a:r>
            <a:r>
              <a:rPr lang="bg-BG" b="1" dirty="0"/>
              <a:t>костюм</a:t>
            </a:r>
            <a:endParaRPr lang="bg-B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D8B901B-B640-BE8D-2047-4DC9D6330F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Костюм</a:t>
            </a:r>
          </a:p>
        </p:txBody>
      </p:sp>
    </p:spTree>
    <p:extLst>
      <p:ext uri="{BB962C8B-B14F-4D97-AF65-F5344CB8AC3E}">
        <p14:creationId xmlns:p14="http://schemas.microsoft.com/office/powerpoint/2010/main" val="3052326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DD13DA1-D2E6-EBF1-E3E2-116B29CD2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Създаване на костюм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9C9C05-0808-DDC7-C6A2-E1451DD3130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A28F6CDD-ACDE-04DF-7F0C-3BBD5CF3F89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3"/>
          <a:stretch/>
        </p:blipFill>
        <p:spPr>
          <a:xfrm>
            <a:off x="544643" y="1314450"/>
            <a:ext cx="11102715" cy="5317992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77E02606-FCD4-BE9D-D2EF-0C12E8CF9454}"/>
              </a:ext>
            </a:extLst>
          </p:cNvPr>
          <p:cNvSpPr/>
          <p:nvPr/>
        </p:nvSpPr>
        <p:spPr bwMode="auto">
          <a:xfrm>
            <a:off x="8536489" y="1425538"/>
            <a:ext cx="2810312" cy="1482047"/>
          </a:xfrm>
          <a:prstGeom prst="wedgeRoundRectCallout">
            <a:avLst>
              <a:gd name="adj1" fmla="val -8848"/>
              <a:gd name="adj2" fmla="val 143256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Избираме желания от нас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спрайт</a:t>
            </a:r>
          </a:p>
        </p:txBody>
      </p: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363F07A3-9148-A2C1-2BB5-D3DC4ED08856}"/>
              </a:ext>
            </a:extLst>
          </p:cNvPr>
          <p:cNvSpPr/>
          <p:nvPr/>
        </p:nvSpPr>
        <p:spPr bwMode="auto">
          <a:xfrm>
            <a:off x="3995583" y="1425538"/>
            <a:ext cx="3390472" cy="1027416"/>
          </a:xfrm>
          <a:prstGeom prst="wedgeRoundRectCallout">
            <a:avLst>
              <a:gd name="adj1" fmla="val -104469"/>
              <a:gd name="adj2" fmla="val -36500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Отваряме секцията с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костюми</a:t>
            </a:r>
          </a:p>
        </p:txBody>
      </p:sp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71130793-87CB-8C4C-91C4-53AFD2753E96}"/>
              </a:ext>
            </a:extLst>
          </p:cNvPr>
          <p:cNvSpPr/>
          <p:nvPr/>
        </p:nvSpPr>
        <p:spPr bwMode="auto">
          <a:xfrm>
            <a:off x="2934349" y="5736614"/>
            <a:ext cx="3910662" cy="660582"/>
          </a:xfrm>
          <a:prstGeom prst="wedgeRoundRectCallout">
            <a:avLst>
              <a:gd name="adj1" fmla="val -88895"/>
              <a:gd name="adj2" fmla="val -13516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Избор на готов костюм</a:t>
            </a:r>
          </a:p>
        </p:txBody>
      </p:sp>
      <p:sp>
        <p:nvSpPr>
          <p:cNvPr id="12" name="Speech Bubble: Rectangle with Corners Rounded 11">
            <a:extLst>
              <a:ext uri="{FF2B5EF4-FFF2-40B4-BE49-F238E27FC236}">
                <a16:creationId xmlns:a16="http://schemas.microsoft.com/office/drawing/2014/main" id="{D3714386-7C94-D986-5180-625A8E17BCE1}"/>
              </a:ext>
            </a:extLst>
          </p:cNvPr>
          <p:cNvSpPr/>
          <p:nvPr/>
        </p:nvSpPr>
        <p:spPr bwMode="auto">
          <a:xfrm>
            <a:off x="2797460" y="4854749"/>
            <a:ext cx="2013735" cy="660583"/>
          </a:xfrm>
          <a:prstGeom prst="wedgeRoundRectCallout">
            <a:avLst>
              <a:gd name="adj1" fmla="val -117558"/>
              <a:gd name="adj2" fmla="val 63066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Нарисувай</a:t>
            </a:r>
          </a:p>
        </p:txBody>
      </p:sp>
      <p:sp>
        <p:nvSpPr>
          <p:cNvPr id="13" name="Speech Bubble: Rectangle with Corners Rounded 12">
            <a:extLst>
              <a:ext uri="{FF2B5EF4-FFF2-40B4-BE49-F238E27FC236}">
                <a16:creationId xmlns:a16="http://schemas.microsoft.com/office/drawing/2014/main" id="{51358CBD-4353-FA9C-45CC-559B88830E41}"/>
              </a:ext>
            </a:extLst>
          </p:cNvPr>
          <p:cNvSpPr/>
          <p:nvPr/>
        </p:nvSpPr>
        <p:spPr bwMode="auto">
          <a:xfrm>
            <a:off x="2298940" y="3875667"/>
            <a:ext cx="2671281" cy="634093"/>
          </a:xfrm>
          <a:prstGeom prst="wedgeRoundRectCallout">
            <a:avLst>
              <a:gd name="adj1" fmla="val -83253"/>
              <a:gd name="adj2" fmla="val 176407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Изненада</a:t>
            </a:r>
          </a:p>
        </p:txBody>
      </p:sp>
      <p:sp>
        <p:nvSpPr>
          <p:cNvPr id="14" name="Speech Bubble: Rectangle with Corners Rounded 13">
            <a:extLst>
              <a:ext uri="{FF2B5EF4-FFF2-40B4-BE49-F238E27FC236}">
                <a16:creationId xmlns:a16="http://schemas.microsoft.com/office/drawing/2014/main" id="{F3ED49F5-B3D7-7CE6-AFE7-423CA5CC6A01}"/>
              </a:ext>
            </a:extLst>
          </p:cNvPr>
          <p:cNvSpPr/>
          <p:nvPr/>
        </p:nvSpPr>
        <p:spPr bwMode="auto">
          <a:xfrm>
            <a:off x="669277" y="3079372"/>
            <a:ext cx="2460331" cy="583574"/>
          </a:xfrm>
          <a:prstGeom prst="wedgeRoundRectCallout">
            <a:avLst>
              <a:gd name="adj1" fmla="val -28618"/>
              <a:gd name="adj2" fmla="val 237295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Качи костюм</a:t>
            </a:r>
          </a:p>
        </p:txBody>
      </p:sp>
    </p:spTree>
    <p:extLst>
      <p:ext uri="{BB962C8B-B14F-4D97-AF65-F5344CB8AC3E}">
        <p14:creationId xmlns:p14="http://schemas.microsoft.com/office/powerpoint/2010/main" val="3242002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81AB18D3-609C-7760-DC22-3F9460FDF96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6"/>
          <a:stretch/>
        </p:blipFill>
        <p:spPr>
          <a:xfrm>
            <a:off x="544643" y="1314450"/>
            <a:ext cx="11102715" cy="53172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AB33D91-22FC-DCB8-5777-A80DF0C04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Нарисувай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6BAA31-2FF2-0789-EFE4-B65B631F255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12" name="Speech Bubble: Rectangle with Corners Rounded 11">
            <a:extLst>
              <a:ext uri="{FF2B5EF4-FFF2-40B4-BE49-F238E27FC236}">
                <a16:creationId xmlns:a16="http://schemas.microsoft.com/office/drawing/2014/main" id="{169141B7-BAAA-0317-85EB-EBB782AE678B}"/>
              </a:ext>
            </a:extLst>
          </p:cNvPr>
          <p:cNvSpPr/>
          <p:nvPr/>
        </p:nvSpPr>
        <p:spPr bwMode="auto">
          <a:xfrm>
            <a:off x="3041150" y="2691830"/>
            <a:ext cx="2835668" cy="626724"/>
          </a:xfrm>
          <a:prstGeom prst="wedgeRoundRectCallout">
            <a:avLst>
              <a:gd name="adj1" fmla="val -45923"/>
              <a:gd name="adj2" fmla="val -135409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Име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на костюма</a:t>
            </a:r>
          </a:p>
        </p:txBody>
      </p:sp>
      <p:sp>
        <p:nvSpPr>
          <p:cNvPr id="13" name="Speech Bubble: Rectangle with Corners Rounded 12">
            <a:extLst>
              <a:ext uri="{FF2B5EF4-FFF2-40B4-BE49-F238E27FC236}">
                <a16:creationId xmlns:a16="http://schemas.microsoft.com/office/drawing/2014/main" id="{3282481B-76F4-FE9A-BB43-89E5BFC24E23}"/>
              </a:ext>
            </a:extLst>
          </p:cNvPr>
          <p:cNvSpPr/>
          <p:nvPr/>
        </p:nvSpPr>
        <p:spPr bwMode="auto">
          <a:xfrm>
            <a:off x="1320228" y="5046674"/>
            <a:ext cx="5357663" cy="1274318"/>
          </a:xfrm>
          <a:prstGeom prst="wedgeRoundRectCallout">
            <a:avLst>
              <a:gd name="adj1" fmla="val -45597"/>
              <a:gd name="adj2" fmla="val -114767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Новият костюм автоматично се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запазва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в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списъка с костюми</a:t>
            </a:r>
          </a:p>
        </p:txBody>
      </p:sp>
    </p:spTree>
    <p:extLst>
      <p:ext uri="{BB962C8B-B14F-4D97-AF65-F5344CB8AC3E}">
        <p14:creationId xmlns:p14="http://schemas.microsoft.com/office/powerpoint/2010/main" val="17829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0E49D336-45B6-44D3-97C4-E28F8DEA2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69725" y="1656226"/>
            <a:ext cx="7581212" cy="4772369"/>
          </a:xfrm>
        </p:spPr>
        <p:txBody>
          <a:bodyPr/>
          <a:lstStyle>
            <a:lvl1pPr marL="514350" indent="-514350"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</a:defRPr>
            </a:lvl1pPr>
            <a:lvl2pPr marL="112393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1733520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3pPr>
            <a:lvl4pPr marL="234310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4pPr>
            <a:lvl5pPr marL="2952689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Обобщение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AFE522-EB7D-4931-A015-9A7E8A98517D}"/>
              </a:ext>
            </a:extLst>
          </p:cNvPr>
          <p:cNvGrpSpPr/>
          <p:nvPr/>
        </p:nvGrpSpPr>
        <p:grpSpPr>
          <a:xfrm>
            <a:off x="138889" y="1308296"/>
            <a:ext cx="10144593" cy="5384284"/>
            <a:chOff x="472011" y="1508786"/>
            <a:chExt cx="3799787" cy="4865561"/>
          </a:xfrm>
        </p:grpSpPr>
        <p:sp>
          <p:nvSpPr>
            <p:cNvPr id="10" name="Rounded Rectangle 10">
              <a:extLst>
                <a:ext uri="{FF2B5EF4-FFF2-40B4-BE49-F238E27FC236}">
                  <a16:creationId xmlns:a16="http://schemas.microsoft.com/office/drawing/2014/main" id="{18F78F23-3D09-4B63-8DF9-D49CFBB145EE}"/>
                </a:ext>
              </a:extLst>
            </p:cNvPr>
            <p:cNvSpPr/>
            <p:nvPr userDrawn="1"/>
          </p:nvSpPr>
          <p:spPr>
            <a:xfrm>
              <a:off x="472011" y="1508786"/>
              <a:ext cx="3799787" cy="4865561"/>
            </a:xfrm>
            <a:prstGeom prst="roundRect">
              <a:avLst>
                <a:gd name="adj" fmla="val 396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 dirty="0"/>
            </a:p>
          </p:txBody>
        </p:sp>
        <p:sp>
          <p:nvSpPr>
            <p:cNvPr id="11" name="Rounded Rectangle 16">
              <a:extLst>
                <a:ext uri="{FF2B5EF4-FFF2-40B4-BE49-F238E27FC236}">
                  <a16:creationId xmlns:a16="http://schemas.microsoft.com/office/drawing/2014/main" id="{F12C06CE-2BBE-46C2-B718-813794C58DF9}"/>
                </a:ext>
              </a:extLst>
            </p:cNvPr>
            <p:cNvSpPr/>
            <p:nvPr userDrawn="1"/>
          </p:nvSpPr>
          <p:spPr>
            <a:xfrm>
              <a:off x="540767" y="1781251"/>
              <a:ext cx="85794" cy="4320631"/>
            </a:xfrm>
            <a:prstGeom prst="roundRect">
              <a:avLst>
                <a:gd name="adj" fmla="val 50000"/>
              </a:avLst>
            </a:prstGeom>
            <a:solidFill>
              <a:schemeClr val="bg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>
                <a:solidFill>
                  <a:schemeClr val="bg1"/>
                </a:solidFill>
              </a:endParaRPr>
            </a:p>
          </p:txBody>
        </p:sp>
        <p:sp>
          <p:nvSpPr>
            <p:cNvPr id="12" name="Half Frame 11">
              <a:extLst>
                <a:ext uri="{FF2B5EF4-FFF2-40B4-BE49-F238E27FC236}">
                  <a16:creationId xmlns:a16="http://schemas.microsoft.com/office/drawing/2014/main" id="{66CDBB1E-AF3C-43FC-9F34-2DD691F81726}"/>
                </a:ext>
              </a:extLst>
            </p:cNvPr>
            <p:cNvSpPr/>
            <p:nvPr userDrawn="1"/>
          </p:nvSpPr>
          <p:spPr>
            <a:xfrm rot="5400000">
              <a:off x="3762569" y="1912372"/>
              <a:ext cx="669775" cy="238503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>
                <a:solidFill>
                  <a:schemeClr val="tx1"/>
                </a:solidFill>
              </a:endParaRP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CCC3A316-993C-4741-8826-E104F27650A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10258116" y="3980926"/>
            <a:ext cx="2082533" cy="2253824"/>
          </a:xfrm>
          <a:prstGeom prst="rect">
            <a:avLst/>
          </a:prstGeom>
        </p:spPr>
      </p:pic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B96A0DF8-27E7-4DC8-BBE3-7238AAAEB845}"/>
              </a:ext>
            </a:extLst>
          </p:cNvPr>
          <p:cNvSpPr txBox="1">
            <a:spLocks/>
          </p:cNvSpPr>
          <p:nvPr/>
        </p:nvSpPr>
        <p:spPr>
          <a:xfrm>
            <a:off x="557195" y="1547936"/>
            <a:ext cx="9472821" cy="5081546"/>
          </a:xfrm>
          <a:prstGeom prst="rect">
            <a:avLst/>
          </a:prstGeom>
        </p:spPr>
        <p:txBody>
          <a:bodyPr vert="horz" lIns="108000" tIns="36000" rIns="108000" bIns="36000" rtlCol="0">
            <a:noAutofit/>
          </a:bodyPr>
          <a:lstStyle>
            <a:lvl1pPr marL="456915" indent="-456915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buClr>
                <a:schemeClr val="bg2"/>
              </a:buClr>
            </a:pPr>
            <a:endParaRPr lang="bg-BG" sz="2900" dirty="0">
              <a:solidFill>
                <a:schemeClr val="bg2"/>
              </a:solidFill>
            </a:endParaRPr>
          </a:p>
        </p:txBody>
      </p:sp>
      <p:sp>
        <p:nvSpPr>
          <p:cNvPr id="3" name="Правоъгълник 2"/>
          <p:cNvSpPr/>
          <p:nvPr/>
        </p:nvSpPr>
        <p:spPr>
          <a:xfrm>
            <a:off x="555258" y="1547936"/>
            <a:ext cx="9476693" cy="23453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6915" lvl="0" indent="-456915" defTabSz="1218438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Font typeface="Wingdings" panose="05000000000000000000" pitchFamily="2" charset="2"/>
              <a:buChar char="§"/>
            </a:pPr>
            <a:r>
              <a:rPr lang="en-US" sz="28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Sprite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800" dirty="0" smtClean="0">
                <a:solidFill>
                  <a:schemeClr val="bg2"/>
                </a:solidFill>
              </a:rPr>
              <a:t>–</a:t>
            </a:r>
            <a:r>
              <a:rPr lang="en-US" sz="2800" b="1" dirty="0" smtClean="0">
                <a:solidFill>
                  <a:schemeClr val="bg2"/>
                </a:solidFill>
              </a:rPr>
              <a:t> </a:t>
            </a:r>
            <a:r>
              <a:rPr lang="bg-BG" sz="2800" b="1" dirty="0">
                <a:solidFill>
                  <a:schemeClr val="bg2"/>
                </a:solidFill>
              </a:rPr>
              <a:t>обект </a:t>
            </a:r>
            <a:r>
              <a:rPr lang="bg-BG" sz="2800" dirty="0">
                <a:solidFill>
                  <a:schemeClr val="bg2"/>
                </a:solidFill>
              </a:rPr>
              <a:t>или</a:t>
            </a:r>
            <a:r>
              <a:rPr lang="bg-BG" sz="2800" b="1" dirty="0">
                <a:solidFill>
                  <a:schemeClr val="bg2"/>
                </a:solidFill>
              </a:rPr>
              <a:t> герой </a:t>
            </a:r>
            <a:r>
              <a:rPr lang="bg-BG" sz="2800" dirty="0">
                <a:solidFill>
                  <a:schemeClr val="bg2"/>
                </a:solidFill>
              </a:rPr>
              <a:t>в</a:t>
            </a:r>
            <a:r>
              <a:rPr lang="bg-BG" sz="2800" b="1" dirty="0">
                <a:solidFill>
                  <a:schemeClr val="bg2"/>
                </a:solidFill>
              </a:rPr>
              <a:t> </a:t>
            </a:r>
            <a:r>
              <a:rPr lang="en-US" sz="2800" dirty="0">
                <a:solidFill>
                  <a:schemeClr val="bg2"/>
                </a:solidFill>
              </a:rPr>
              <a:t>Scratch</a:t>
            </a:r>
          </a:p>
          <a:p>
            <a:pPr marL="456915" lvl="0" indent="-456915" defTabSz="1218438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Font typeface="Wingdings" panose="05000000000000000000" pitchFamily="2" charset="2"/>
              <a:buChar char="§"/>
            </a:pPr>
            <a:r>
              <a:rPr lang="bg-BG" sz="2800" dirty="0">
                <a:solidFill>
                  <a:schemeClr val="bg2"/>
                </a:solidFill>
              </a:rPr>
              <a:t>Начини за създаване на </a:t>
            </a:r>
            <a:r>
              <a:rPr lang="bg-BG" sz="2800" b="1" dirty="0">
                <a:solidFill>
                  <a:schemeClr val="bg2"/>
                </a:solidFill>
              </a:rPr>
              <a:t>спрайт</a:t>
            </a:r>
          </a:p>
          <a:p>
            <a:pPr marL="456915" lvl="0" indent="-456915" defTabSz="1218438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Font typeface="Wingdings" panose="05000000000000000000" pitchFamily="2" charset="2"/>
              <a:buChar char="§"/>
            </a:pP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Костюм</a:t>
            </a:r>
            <a:r>
              <a:rPr lang="bg-BG" sz="2800" b="1" dirty="0">
                <a:solidFill>
                  <a:schemeClr val="bg2"/>
                </a:solidFill>
              </a:rPr>
              <a:t> </a:t>
            </a:r>
            <a:r>
              <a:rPr lang="en-US" sz="2800" dirty="0">
                <a:solidFill>
                  <a:schemeClr val="bg2"/>
                </a:solidFill>
              </a:rPr>
              <a:t>–</a:t>
            </a:r>
            <a:r>
              <a:rPr lang="bg-BG" sz="2800" dirty="0" smtClean="0">
                <a:solidFill>
                  <a:schemeClr val="bg2"/>
                </a:solidFill>
              </a:rPr>
              <a:t> </a:t>
            </a:r>
            <a:r>
              <a:rPr lang="bg-BG" sz="2800" dirty="0">
                <a:solidFill>
                  <a:schemeClr val="bg2"/>
                </a:solidFill>
              </a:rPr>
              <a:t>визия на </a:t>
            </a:r>
            <a:r>
              <a:rPr lang="bg-BG" sz="2800" b="1" dirty="0">
                <a:solidFill>
                  <a:schemeClr val="bg2"/>
                </a:solidFill>
              </a:rPr>
              <a:t>спрайт</a:t>
            </a:r>
            <a:endParaRPr lang="en-US" sz="2800" b="1" dirty="0">
              <a:solidFill>
                <a:schemeClr val="bg2"/>
              </a:solidFill>
            </a:endParaRPr>
          </a:p>
          <a:p>
            <a:pPr marL="456915" lvl="0" indent="-456915" defTabSz="1218438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Font typeface="Wingdings" panose="05000000000000000000" pitchFamily="2" charset="2"/>
              <a:buChar char="§"/>
            </a:pPr>
            <a:endParaRPr lang="en-U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6192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0" y="6400800"/>
            <a:ext cx="12114213" cy="363538"/>
          </a:xfrm>
        </p:spPr>
        <p:txBody>
          <a:bodyPr>
            <a:normAutofit fontScale="62500" lnSpcReduction="20000"/>
          </a:bodyPr>
          <a:lstStyle/>
          <a:p>
            <a:pPr algn="ctr"/>
            <a:r>
              <a:rPr lang="en-US" dirty="0">
                <a:hlinkClick r:id="rId3"/>
              </a:rPr>
              <a:t>https://softuni.bg/opencourses/train-the-trainers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6839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dirty="0"/>
              <a:t>Този курс </a:t>
            </a:r>
            <a:r>
              <a:rPr lang="en-US" dirty="0"/>
              <a:t>(</a:t>
            </a:r>
            <a:r>
              <a:rPr lang="bg-BG" dirty="0"/>
              <a:t>слайдове, примери, демонстрации, видеа, домашни и др.) притежават лиценза </a:t>
            </a:r>
            <a:r>
              <a:rPr lang="en-US" dirty="0"/>
              <a:t>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</a:t>
            </a:r>
            <a:endParaRPr lang="en-US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Лиценз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3448" y="3810000"/>
            <a:ext cx="4642333" cy="1624244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7765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7D3F004-A688-465E-A5F9-7CDFBE013FE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108" y="4846515"/>
            <a:ext cx="10961783" cy="768084"/>
          </a:xfrm>
        </p:spPr>
        <p:txBody>
          <a:bodyPr/>
          <a:lstStyle/>
          <a:p>
            <a:r>
              <a:rPr lang="en-US" sz="5400" dirty="0"/>
              <a:t>Sprite</a:t>
            </a:r>
            <a:endParaRPr lang="bg-BG" sz="5400" dirty="0"/>
          </a:p>
        </p:txBody>
      </p:sp>
      <p:sp>
        <p:nvSpPr>
          <p:cNvPr id="3" name="Текстов контейнер 2"/>
          <p:cNvSpPr>
            <a:spLocks noGrp="1"/>
          </p:cNvSpPr>
          <p:nvPr>
            <p:ph type="body" sz="quarter" idx="11"/>
          </p:nvPr>
        </p:nvSpPr>
        <p:spPr>
          <a:xfrm>
            <a:off x="615107" y="5788219"/>
            <a:ext cx="10961783" cy="675365"/>
          </a:xfrm>
        </p:spPr>
        <p:txBody>
          <a:bodyPr/>
          <a:lstStyle/>
          <a:p>
            <a:pPr marL="475939" lvl="1" indent="0" algn="ctr">
              <a:buNone/>
            </a:pPr>
            <a:r>
              <a:rPr lang="bg-BG" sz="4000" dirty="0"/>
              <a:t>Обект и герой в </a:t>
            </a:r>
            <a:r>
              <a:rPr lang="en-US" sz="4000" dirty="0"/>
              <a:t>Scratch</a:t>
            </a:r>
            <a:endParaRPr lang="bg-BG" sz="4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E07423-183B-076E-02F2-10C9EC5B0F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9578" y="1243401"/>
            <a:ext cx="2292839" cy="2871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465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D84BB08-D975-4CFE-8D0F-C329F601A9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pPr>
              <a:buClr>
                <a:schemeClr val="tx1"/>
              </a:buClr>
            </a:pPr>
            <a:r>
              <a:rPr lang="bg-BG" sz="3200" b="1" dirty="0">
                <a:solidFill>
                  <a:schemeClr val="bg1"/>
                </a:solidFill>
              </a:rPr>
              <a:t>Спрайт </a:t>
            </a:r>
            <a:r>
              <a:rPr lang="bg-BG" sz="3200" dirty="0"/>
              <a:t>е </a:t>
            </a:r>
            <a:r>
              <a:rPr lang="bg-BG" sz="3200" b="1" dirty="0"/>
              <a:t>обект</a:t>
            </a:r>
            <a:r>
              <a:rPr lang="bg-BG" sz="3200" dirty="0"/>
              <a:t> или </a:t>
            </a:r>
            <a:r>
              <a:rPr lang="bg-BG" sz="3200" b="1" dirty="0"/>
              <a:t>герой</a:t>
            </a:r>
            <a:r>
              <a:rPr lang="bg-BG" sz="3200" dirty="0"/>
              <a:t> (картинка) в </a:t>
            </a:r>
            <a:r>
              <a:rPr lang="bg-BG" sz="3200" b="1" dirty="0">
                <a:solidFill>
                  <a:schemeClr val="bg1"/>
                </a:solidFill>
              </a:rPr>
              <a:t>Scratch</a:t>
            </a:r>
          </a:p>
          <a:p>
            <a:pPr>
              <a:buClr>
                <a:schemeClr val="tx1"/>
              </a:buClr>
            </a:pPr>
            <a:r>
              <a:rPr lang="bg-BG" sz="3200" dirty="0"/>
              <a:t>Спрайтът може да бъде </a:t>
            </a:r>
            <a:r>
              <a:rPr lang="bg-BG" sz="3200" b="1" dirty="0"/>
              <a:t>програмиран</a:t>
            </a:r>
            <a:r>
              <a:rPr lang="bg-BG" sz="3200" dirty="0"/>
              <a:t> да извършва определени действия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2257ABB-6E9B-4338-8204-41F5119CB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Sprite</a:t>
            </a:r>
            <a:endParaRPr lang="bg-BG" sz="4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E49D84-4CEE-41B3-AA53-BEBC7EFF3AA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3" name="Picture 2" descr="A cartoon cat running&#10;&#10;Description automatically generated">
            <a:extLst>
              <a:ext uri="{FF2B5EF4-FFF2-40B4-BE49-F238E27FC236}">
                <a16:creationId xmlns:a16="http://schemas.microsoft.com/office/drawing/2014/main" id="{97FFBE69-1234-CC42-9D24-312055A106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3877" y="2587804"/>
            <a:ext cx="3429000" cy="3429000"/>
          </a:xfrm>
          <a:prstGeom prst="rect">
            <a:avLst/>
          </a:prstGeom>
        </p:spPr>
      </p:pic>
      <p:pic>
        <p:nvPicPr>
          <p:cNvPr id="8" name="Picture 7" descr="A cartoon of a cat&#10;&#10;Description automatically generated">
            <a:extLst>
              <a:ext uri="{FF2B5EF4-FFF2-40B4-BE49-F238E27FC236}">
                <a16:creationId xmlns:a16="http://schemas.microsoft.com/office/drawing/2014/main" id="{33E0120D-42AD-A736-B60B-9DF13F3E5F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1631" y="3206977"/>
            <a:ext cx="4522246" cy="3344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033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B209E2-EB2B-CC1D-2178-CAE83CC03B0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109" y="4715335"/>
            <a:ext cx="10961783" cy="768084"/>
          </a:xfrm>
        </p:spPr>
        <p:txBody>
          <a:bodyPr/>
          <a:lstStyle/>
          <a:p>
            <a:r>
              <a:rPr lang="bg-BG" dirty="0"/>
              <a:t>Създаване на </a:t>
            </a:r>
            <a:r>
              <a:rPr lang="en-US" dirty="0"/>
              <a:t>Sprite</a:t>
            </a:r>
            <a:endParaRPr lang="bg-B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4F836D-3309-C16D-7438-C50F1E49F0E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3" name="Picture 2" descr="A cartoon of a cat playing a drum&#10;&#10;Description automatically generated">
            <a:extLst>
              <a:ext uri="{FF2B5EF4-FFF2-40B4-BE49-F238E27FC236}">
                <a16:creationId xmlns:a16="http://schemas.microsoft.com/office/drawing/2014/main" id="{0D1C429D-6B6F-3D1D-7B33-284516B551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5905" y="1385091"/>
            <a:ext cx="2120190" cy="2561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103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D84BB08-D975-4CFE-8D0F-C329F601A9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359084"/>
            <a:ext cx="6744654" cy="5201066"/>
          </a:xfrm>
        </p:spPr>
        <p:txBody>
          <a:bodyPr>
            <a:noAutofit/>
          </a:bodyPr>
          <a:lstStyle/>
          <a:p>
            <a:pPr marL="457200" lvl="1" indent="-457200">
              <a:lnSpc>
                <a:spcPct val="125000"/>
              </a:lnSpc>
              <a:buClr>
                <a:schemeClr val="tx1"/>
              </a:buClr>
            </a:pPr>
            <a:r>
              <a:rPr lang="bg-BG" sz="3200" dirty="0"/>
              <a:t>При натискане на </a:t>
            </a:r>
            <a:r>
              <a:rPr lang="en-US" sz="3200" dirty="0" smtClean="0"/>
              <a:t>"</a:t>
            </a:r>
            <a:r>
              <a:rPr lang="bg-BG" sz="3200" b="1" dirty="0" smtClean="0">
                <a:solidFill>
                  <a:schemeClr val="bg1"/>
                </a:solidFill>
              </a:rPr>
              <a:t>Избор </a:t>
            </a:r>
            <a:r>
              <a:rPr lang="bg-BG" sz="3200" b="1" dirty="0">
                <a:solidFill>
                  <a:schemeClr val="bg1"/>
                </a:solidFill>
              </a:rPr>
              <a:t>на</a:t>
            </a:r>
            <a:br>
              <a:rPr lang="bg-BG" sz="3200" b="1" dirty="0">
                <a:solidFill>
                  <a:schemeClr val="bg1"/>
                </a:solidFill>
              </a:rPr>
            </a:br>
            <a:r>
              <a:rPr lang="bg-BG" sz="3200" b="1" dirty="0" smtClean="0">
                <a:solidFill>
                  <a:schemeClr val="bg1"/>
                </a:solidFill>
              </a:rPr>
              <a:t>спрайт</a:t>
            </a:r>
            <a:r>
              <a:rPr lang="en-US" sz="3200" dirty="0" smtClean="0"/>
              <a:t>"</a:t>
            </a:r>
            <a:r>
              <a:rPr lang="bg-BG" sz="3200" dirty="0" smtClean="0"/>
              <a:t> </a:t>
            </a:r>
            <a:r>
              <a:rPr lang="bg-BG" sz="3200" dirty="0"/>
              <a:t>се разпъва лента с </a:t>
            </a:r>
            <a:r>
              <a:rPr lang="bg-BG" sz="3200" b="1" dirty="0"/>
              <a:t>4 опции</a:t>
            </a:r>
            <a:endParaRPr lang="ru-RU" sz="3200" b="1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2257ABB-6E9B-4338-8204-41F5119CB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sz="4000" dirty="0"/>
              <a:t>Създаване на </a:t>
            </a:r>
            <a:r>
              <a:rPr lang="en-US" sz="4000" dirty="0"/>
              <a:t>Sprite</a:t>
            </a:r>
            <a:endParaRPr lang="bg-BG" sz="4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E49D84-4CEE-41B3-AA53-BEBC7EFF3AA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bg-BG" altLang="bg-BG" sz="900" b="0" i="0" u="none" strike="noStrike" cap="none" normalizeH="0" baseline="0">
                <a:ln>
                  <a:noFill/>
                </a:ln>
                <a:solidFill>
                  <a:srgbClr val="232629"/>
                </a:solidFill>
                <a:effectLst/>
                <a:latin typeface="var(--ff-mono)"/>
              </a:rPr>
              <a:t>_ -</a:t>
            </a:r>
            <a:r>
              <a:rPr kumimoji="0" lang="bg-BG" altLang="bg-BG" sz="900" b="0" i="0" u="none" strike="noStrike" cap="none" normalizeH="0" baseline="0">
                <a:ln>
                  <a:noFill/>
                </a:ln>
                <a:solidFill>
                  <a:srgbClr val="232629"/>
                </a:solidFill>
                <a:effectLst/>
                <a:latin typeface="-apple-system"/>
              </a:rPr>
              <a:t> </a:t>
            </a:r>
            <a:endParaRPr kumimoji="0" lang="bg-BG" altLang="bg-BG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bg-BG" altLang="bg-BG" sz="900" b="0" i="0" u="none" strike="noStrike" cap="none" normalizeH="0" baseline="0">
                <a:ln>
                  <a:noFill/>
                </a:ln>
                <a:solidFill>
                  <a:srgbClr val="232629"/>
                </a:solidFill>
                <a:effectLst/>
                <a:latin typeface="-apple-system"/>
              </a:rPr>
              <a:t>–</a:t>
            </a:r>
            <a:endParaRPr kumimoji="0" lang="bg-BG" altLang="bg-BG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 descr="A screenshot of a computer&#10;&#10;Description automatically generated">
            <a:extLst>
              <a:ext uri="{FF2B5EF4-FFF2-40B4-BE49-F238E27FC236}">
                <a16:creationId xmlns:a16="http://schemas.microsoft.com/office/drawing/2014/main" id="{5EA551EC-D539-E236-771B-C4CD525AD42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169"/>
          <a:stretch/>
        </p:blipFill>
        <p:spPr>
          <a:xfrm>
            <a:off x="6574562" y="1721723"/>
            <a:ext cx="4286604" cy="4838427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14" name="Speech Bubble: Rectangle with Corners Rounded 13">
            <a:extLst>
              <a:ext uri="{FF2B5EF4-FFF2-40B4-BE49-F238E27FC236}">
                <a16:creationId xmlns:a16="http://schemas.microsoft.com/office/drawing/2014/main" id="{684A7930-70DF-8594-EE69-EDB6348F69A2}"/>
              </a:ext>
            </a:extLst>
          </p:cNvPr>
          <p:cNvSpPr/>
          <p:nvPr/>
        </p:nvSpPr>
        <p:spPr bwMode="auto">
          <a:xfrm>
            <a:off x="5117123" y="4839277"/>
            <a:ext cx="2433036" cy="983403"/>
          </a:xfrm>
          <a:prstGeom prst="wedgeRoundRectCallout">
            <a:avLst>
              <a:gd name="adj1" fmla="val 106850"/>
              <a:gd name="adj2" fmla="val 29627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Избор на готов 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sprite</a:t>
            </a:r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Speech Bubble: Rectangle with Corners Rounded 14">
            <a:extLst>
              <a:ext uri="{FF2B5EF4-FFF2-40B4-BE49-F238E27FC236}">
                <a16:creationId xmlns:a16="http://schemas.microsoft.com/office/drawing/2014/main" id="{EC5C008E-5F30-962D-19A7-DA6DB854C163}"/>
              </a:ext>
            </a:extLst>
          </p:cNvPr>
          <p:cNvSpPr/>
          <p:nvPr/>
        </p:nvSpPr>
        <p:spPr bwMode="auto">
          <a:xfrm>
            <a:off x="9696452" y="4476638"/>
            <a:ext cx="2280863" cy="690937"/>
          </a:xfrm>
          <a:prstGeom prst="wedgeRoundRectCallout">
            <a:avLst>
              <a:gd name="adj1" fmla="val -65553"/>
              <a:gd name="adj2" fmla="val 44759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Нарисувай</a:t>
            </a:r>
          </a:p>
        </p:txBody>
      </p:sp>
      <p:sp>
        <p:nvSpPr>
          <p:cNvPr id="16" name="Speech Bubble: Rectangle with Corners Rounded 15">
            <a:extLst>
              <a:ext uri="{FF2B5EF4-FFF2-40B4-BE49-F238E27FC236}">
                <a16:creationId xmlns:a16="http://schemas.microsoft.com/office/drawing/2014/main" id="{434DC7BC-0DBE-DFCD-7B60-29C3C7D4035F}"/>
              </a:ext>
            </a:extLst>
          </p:cNvPr>
          <p:cNvSpPr/>
          <p:nvPr/>
        </p:nvSpPr>
        <p:spPr bwMode="auto">
          <a:xfrm>
            <a:off x="5869316" y="3880737"/>
            <a:ext cx="1913805" cy="595901"/>
          </a:xfrm>
          <a:prstGeom prst="wedgeRoundRectCallout">
            <a:avLst>
              <a:gd name="adj1" fmla="val 111767"/>
              <a:gd name="adj2" fmla="val 9353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Изненада</a:t>
            </a:r>
          </a:p>
        </p:txBody>
      </p:sp>
      <p:sp>
        <p:nvSpPr>
          <p:cNvPr id="17" name="Speech Bubble: Rectangle with Corners Rounded 16">
            <a:extLst>
              <a:ext uri="{FF2B5EF4-FFF2-40B4-BE49-F238E27FC236}">
                <a16:creationId xmlns:a16="http://schemas.microsoft.com/office/drawing/2014/main" id="{412C695C-011F-59D3-33DE-274DB71FE354}"/>
              </a:ext>
            </a:extLst>
          </p:cNvPr>
          <p:cNvSpPr/>
          <p:nvPr/>
        </p:nvSpPr>
        <p:spPr bwMode="auto">
          <a:xfrm>
            <a:off x="9594610" y="2891773"/>
            <a:ext cx="2280863" cy="690935"/>
          </a:xfrm>
          <a:prstGeom prst="wedgeRoundRectCallout">
            <a:avLst>
              <a:gd name="adj1" fmla="val -60473"/>
              <a:gd name="adj2" fmla="val 133876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Качи 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sprite</a:t>
            </a:r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72402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A1CDBC0-5C6B-F481-07C6-C64EC712267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6742026" cy="5201066"/>
          </a:xfrm>
        </p:spPr>
        <p:txBody>
          <a:bodyPr/>
          <a:lstStyle/>
          <a:p>
            <a:r>
              <a:rPr lang="ru-RU" dirty="0"/>
              <a:t>Бутонът за </a:t>
            </a:r>
            <a:r>
              <a:rPr lang="en-US" sz="3600" dirty="0" smtClean="0"/>
              <a:t>"</a:t>
            </a:r>
            <a:r>
              <a:rPr lang="bg-BG" b="1" dirty="0" smtClean="0">
                <a:solidFill>
                  <a:schemeClr val="bg1"/>
                </a:solidFill>
              </a:rPr>
              <a:t>Избор </a:t>
            </a:r>
            <a:r>
              <a:rPr lang="bg-BG" b="1" dirty="0">
                <a:solidFill>
                  <a:schemeClr val="bg1"/>
                </a:solidFill>
              </a:rPr>
              <a:t>на </a:t>
            </a:r>
            <a:r>
              <a:rPr lang="bg-BG" b="1" dirty="0" smtClean="0">
                <a:solidFill>
                  <a:schemeClr val="bg1"/>
                </a:solidFill>
              </a:rPr>
              <a:t>спрайт</a:t>
            </a:r>
            <a:r>
              <a:rPr lang="en-US" sz="3600" dirty="0" smtClean="0"/>
              <a:t>"</a:t>
            </a:r>
            <a:r>
              <a:rPr lang="ru-RU" dirty="0" smtClean="0"/>
              <a:t> </a:t>
            </a:r>
            <a:r>
              <a:rPr lang="ru-RU" dirty="0"/>
              <a:t>позволява да се избере </a:t>
            </a:r>
            <a:r>
              <a:rPr lang="ru-RU" b="1" dirty="0"/>
              <a:t>спрайт</a:t>
            </a:r>
            <a:r>
              <a:rPr lang="ru-RU" dirty="0"/>
              <a:t> от библиотеката</a:t>
            </a:r>
            <a:r>
              <a:rPr lang="en-US" dirty="0"/>
              <a:t> </a:t>
            </a:r>
            <a:r>
              <a:rPr lang="bg-BG" dirty="0"/>
              <a:t>на </a:t>
            </a:r>
            <a:r>
              <a:rPr lang="en-US" b="1" dirty="0"/>
              <a:t>Scratch</a:t>
            </a:r>
            <a:endParaRPr lang="bg-BG" b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FD30C09-47B2-B278-F4C0-3270768C05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4000" dirty="0"/>
              <a:t>Избор на</a:t>
            </a:r>
            <a:r>
              <a:rPr lang="en-US" sz="4000" dirty="0"/>
              <a:t> </a:t>
            </a:r>
            <a:r>
              <a:rPr lang="bg-BG" sz="4000" dirty="0"/>
              <a:t>готов </a:t>
            </a:r>
            <a:r>
              <a:rPr lang="en-US" sz="4000" dirty="0"/>
              <a:t>Sprite</a:t>
            </a:r>
            <a:endParaRPr lang="bg-B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CC4206-21D9-B46F-B1D7-5891A9295FC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9269D753-3FB0-4890-DBD9-ACDB536B14A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227"/>
          <a:stretch/>
        </p:blipFill>
        <p:spPr>
          <a:xfrm>
            <a:off x="6932428" y="1253094"/>
            <a:ext cx="4473255" cy="5298524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50516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1565" y="1221288"/>
            <a:ext cx="10068871" cy="5453972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BB50651-296E-9EA4-8885-C4F3B9314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4000" dirty="0"/>
              <a:t>Избор на</a:t>
            </a:r>
            <a:r>
              <a:rPr lang="en-US" sz="4000" dirty="0"/>
              <a:t> </a:t>
            </a:r>
            <a:r>
              <a:rPr lang="bg-BG" sz="4000" dirty="0"/>
              <a:t>готов </a:t>
            </a:r>
            <a:r>
              <a:rPr lang="en-US" sz="4000" dirty="0"/>
              <a:t>Sprite</a:t>
            </a:r>
            <a:endParaRPr lang="bg-B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A18FC6-6CA7-D40B-1F09-4D46710209D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F8BBF56-CAFF-05ED-64F3-5E551ECCDE53}"/>
              </a:ext>
            </a:extLst>
          </p:cNvPr>
          <p:cNvSpPr/>
          <p:nvPr/>
        </p:nvSpPr>
        <p:spPr bwMode="auto">
          <a:xfrm>
            <a:off x="1151790" y="3045951"/>
            <a:ext cx="9205546" cy="3629309"/>
          </a:xfrm>
          <a:prstGeom prst="rect">
            <a:avLst/>
          </a:prstGeom>
          <a:noFill/>
          <a:ln w="28575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641B9234-D8CA-95CD-BB18-8DC7A4773C5D}"/>
              </a:ext>
            </a:extLst>
          </p:cNvPr>
          <p:cNvSpPr/>
          <p:nvPr/>
        </p:nvSpPr>
        <p:spPr bwMode="auto">
          <a:xfrm>
            <a:off x="2024796" y="1476850"/>
            <a:ext cx="2239766" cy="516623"/>
          </a:xfrm>
          <a:prstGeom prst="wedgeRoundRectCallout">
            <a:avLst>
              <a:gd name="adj1" fmla="val -33573"/>
              <a:gd name="adj2" fmla="val 99135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Търсачка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31F5054-F448-09E0-4E04-0C2824966E26}"/>
              </a:ext>
            </a:extLst>
          </p:cNvPr>
          <p:cNvSpPr/>
          <p:nvPr/>
        </p:nvSpPr>
        <p:spPr bwMode="auto">
          <a:xfrm>
            <a:off x="3346369" y="2227141"/>
            <a:ext cx="7010968" cy="689219"/>
          </a:xfrm>
          <a:prstGeom prst="rect">
            <a:avLst/>
          </a:prstGeom>
          <a:noFill/>
          <a:ln w="28575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Speech Bubble: Rectangle with Corners Rounded 12">
            <a:extLst>
              <a:ext uri="{FF2B5EF4-FFF2-40B4-BE49-F238E27FC236}">
                <a16:creationId xmlns:a16="http://schemas.microsoft.com/office/drawing/2014/main" id="{21C0948B-543F-2A0A-7A61-A4254D5CBC08}"/>
              </a:ext>
            </a:extLst>
          </p:cNvPr>
          <p:cNvSpPr/>
          <p:nvPr/>
        </p:nvSpPr>
        <p:spPr bwMode="auto">
          <a:xfrm>
            <a:off x="3042431" y="3539397"/>
            <a:ext cx="2609635" cy="943658"/>
          </a:xfrm>
          <a:prstGeom prst="wedgeRoundRectCallout">
            <a:avLst>
              <a:gd name="adj1" fmla="val 37582"/>
              <a:gd name="adj2" fmla="val -122943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Категории </a:t>
            </a:r>
            <a:r>
              <a:rPr lang="bg-BG" sz="2800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спрайтове</a:t>
            </a:r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DCF65FC0-0342-F71C-DD48-3C16EE69B4B1}"/>
              </a:ext>
            </a:extLst>
          </p:cNvPr>
          <p:cNvSpPr/>
          <p:nvPr/>
        </p:nvSpPr>
        <p:spPr bwMode="auto">
          <a:xfrm>
            <a:off x="6431584" y="5574851"/>
            <a:ext cx="3108262" cy="619365"/>
          </a:xfrm>
          <a:prstGeom prst="wedgeRoundRectCallout">
            <a:avLst>
              <a:gd name="adj1" fmla="val 2704"/>
              <a:gd name="adj2" fmla="val 32378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Готови </a:t>
            </a:r>
            <a:r>
              <a:rPr lang="bg-BG" sz="2800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спрайтове</a:t>
            </a:r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14313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2" grpId="0" animBg="1"/>
      <p:bldP spid="13" grpId="0" animBg="1"/>
      <p:bldP spid="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565" y="1221289"/>
            <a:ext cx="10068872" cy="5453972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4E205F4A-B060-53FD-7CE5-45F8E567B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4000" dirty="0"/>
              <a:t>Избор на</a:t>
            </a:r>
            <a:r>
              <a:rPr lang="en-US" sz="4000" dirty="0"/>
              <a:t> </a:t>
            </a:r>
            <a:r>
              <a:rPr lang="bg-BG" sz="4000" dirty="0"/>
              <a:t>готов </a:t>
            </a:r>
            <a:r>
              <a:rPr lang="en-US" sz="4000" dirty="0"/>
              <a:t>Sprite</a:t>
            </a:r>
            <a:endParaRPr lang="bg-B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773320-64AC-E765-C0F0-3288DAC2315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1FE1298D-EEF2-6CF7-4A58-4A39E4629EAC}"/>
              </a:ext>
            </a:extLst>
          </p:cNvPr>
          <p:cNvSpPr/>
          <p:nvPr/>
        </p:nvSpPr>
        <p:spPr bwMode="auto">
          <a:xfrm>
            <a:off x="4468374" y="2377243"/>
            <a:ext cx="3924728" cy="976045"/>
          </a:xfrm>
          <a:prstGeom prst="wedgeRoundRectCallout">
            <a:avLst>
              <a:gd name="adj1" fmla="val 52063"/>
              <a:gd name="adj2" fmla="val 119927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Избираме желания от нас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спрайт</a:t>
            </a:r>
          </a:p>
        </p:txBody>
      </p:sp>
    </p:spTree>
    <p:extLst>
      <p:ext uri="{BB962C8B-B14F-4D97-AF65-F5344CB8AC3E}">
        <p14:creationId xmlns:p14="http://schemas.microsoft.com/office/powerpoint/2010/main" val="2362537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theme/theme1.xml><?xml version="1.0" encoding="utf-8"?>
<a:theme xmlns:a="http://schemas.openxmlformats.org/drawingml/2006/main" name="1_SoftUni3_1">
  <a:themeElements>
    <a:clrScheme name="Custom 2">
      <a:dk1>
        <a:srgbClr val="234465"/>
      </a:dk1>
      <a:lt1>
        <a:srgbClr val="FFA000"/>
      </a:lt1>
      <a:dk2>
        <a:srgbClr val="234465"/>
      </a:dk2>
      <a:lt2>
        <a:srgbClr val="FFFFFF"/>
      </a:lt2>
      <a:accent1>
        <a:srgbClr val="F7C86D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F2AC44"/>
      </a:hlink>
      <a:folHlink>
        <a:srgbClr val="F6C781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3_1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e1f8af86-ee95-4718-bd0d-375b37366c83}" enabled="0" method="" siteId="{e1f8af86-ee95-4718-bd0d-375b37366c83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7302</TotalTime>
  <Words>477</Words>
  <Application>Microsoft Office PowerPoint</Application>
  <PresentationFormat>Widescreen</PresentationFormat>
  <Paragraphs>130</Paragraphs>
  <Slides>29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8" baseType="lpstr">
      <vt:lpstr>맑은 고딕</vt:lpstr>
      <vt:lpstr>-apple-system</vt:lpstr>
      <vt:lpstr>Arial</vt:lpstr>
      <vt:lpstr>Calibri</vt:lpstr>
      <vt:lpstr>Consolas</vt:lpstr>
      <vt:lpstr>var(--ff-mono)</vt:lpstr>
      <vt:lpstr>Wingdings</vt:lpstr>
      <vt:lpstr>Wingdings 2</vt:lpstr>
      <vt:lpstr>1_SoftUni3_1</vt:lpstr>
      <vt:lpstr>Създаване на герой</vt:lpstr>
      <vt:lpstr>Съдържание</vt:lpstr>
      <vt:lpstr>PowerPoint Presentation</vt:lpstr>
      <vt:lpstr>Sprite</vt:lpstr>
      <vt:lpstr>PowerPoint Presentation</vt:lpstr>
      <vt:lpstr>Създаване на Sprite</vt:lpstr>
      <vt:lpstr>Избор на готов Sprite</vt:lpstr>
      <vt:lpstr>Избор на готов Sprite</vt:lpstr>
      <vt:lpstr>Избор на готов Sprite</vt:lpstr>
      <vt:lpstr>Избор на готов Sprite</vt:lpstr>
      <vt:lpstr>Нарисувай</vt:lpstr>
      <vt:lpstr>Нарисувай</vt:lpstr>
      <vt:lpstr>Нарисувай </vt:lpstr>
      <vt:lpstr>Нарисувай</vt:lpstr>
      <vt:lpstr>Нарисувай</vt:lpstr>
      <vt:lpstr>Нарисувай</vt:lpstr>
      <vt:lpstr>Нарисувай</vt:lpstr>
      <vt:lpstr>Изненада</vt:lpstr>
      <vt:lpstr>Изненада</vt:lpstr>
      <vt:lpstr>Качи sprite</vt:lpstr>
      <vt:lpstr>Качи sprite</vt:lpstr>
      <vt:lpstr>Качи sprite</vt:lpstr>
      <vt:lpstr>PowerPoint Presentation</vt:lpstr>
      <vt:lpstr>Костюм</vt:lpstr>
      <vt:lpstr>Създаване на костюм</vt:lpstr>
      <vt:lpstr>Нарисувай</vt:lpstr>
      <vt:lpstr>Обобщение</vt:lpstr>
      <vt:lpstr>PowerPoint Presentation</vt:lpstr>
      <vt:lpstr>Лиценз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Train the Trainers</dc:title>
  <dc:subject>Train the Trainers - – Practical Training Course @ SoftUni</dc:subject>
  <dc:creator>Software University Foundation</dc:creator>
  <cp:keywords>Trainers, Trainer, Train the Trainers, Software University, SoftUni, programming, coding, software development, education, training, course</cp:keywords>
  <dc:description>Train the Trainers Course @ SoftUni – https://softuni.bg/opencourses/train-the-trainers</dc:description>
  <cp:lastModifiedBy>PC</cp:lastModifiedBy>
  <cp:revision>891</cp:revision>
  <dcterms:created xsi:type="dcterms:W3CDTF">2018-05-23T13:08:44Z</dcterms:created>
  <dcterms:modified xsi:type="dcterms:W3CDTF">2024-01-06T14:57:37Z</dcterms:modified>
  <cp:category>computer programming, programming</cp:category>
</cp:coreProperties>
</file>